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8.xml" ContentType="application/inkml+xml"/>
  <Override PartName="/ppt/ink/ink9.xml" ContentType="application/inkml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3" r:id="rId8"/>
    <p:sldId id="261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788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0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28.34646" units="1/dev"/>
        </inkml:channelProperties>
      </inkml:inkSource>
      <inkml:timestamp xml:id="ts0" timeString="2022-08-28T16:23: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16263 10548 0,'0'18'16,"18"-18"31,17 0-47,36 0 15,246 0 1,195 0 0,105-71-1,-282 18 1,-17 18-16,-72 35 0,160 0 16,-194 0-1,-124 0 16,-17 0-15,-36 53 0,35 17-1,54 1 1,70 0 0,53-19-1,53 1 1,0-35-1,52-18 1,160 0 0,-248 18-1,-122 17 1,-72-17 0,54-1-1,52 18 16,0-35-15,160 0 0,-90 0-1,37 0 1,-125 0 0,54 0-1,53 0 1,-89 0-1,18 0 1,35 0 0,71 0-1,35 0 1,53-52 0,-70 16-1,-36-34 1,-88 34 15,-35 36-15,229 0-1,-70 0 1,34 0 0,-17 0-1,-105-17 1,-71 17-1,-89 0 1,-17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1:59:13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0 1 0,'32'0'78,"1"0"-62,32 0-1,-32 0-15,32 0 16,32 0-16,1 0 16,32 0-16,-32 0 15,0 0-15,32 0 16,-32 0-16,32 0 16,-65 0-16,0 0 15,0 0-15,-32 0 16,-1 0 124,34 0-124,31 0 0,-64 0-16,-1 32 15,34-32-15,-1 0 16,32 0-16,1 0 16,0 0-16,-33 0 15,0 0-15,0 0 16,0 0-16,33 0 15,0 0-15,-33 0 16,32 0-16,1 0 16,0 0-16,0 0 15,-33 0-15,32 0 16,1 0-16,-65 0 16,-1 0-16,33 0 15,-32 0-15,32 0 31,-32 0-31,32 0 0,0 0 16,32 0-16,1 0 16,-33 0-16,33 0 15,-33 0 1,0 0-16,-32 0 16,32 0-16,-32 0 15,64 33-15,-64-33 16,32 0-16,33 0 15,-1 0-15,1 0 16,32 0-16,-32 0 16,32 0-16,-32 0 15,32 0-15,0 0 16,-32 0-16,-33 0 16,-32 0-16,-1 0 15,1 0 141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01:28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6160 652 0,'-79'-40'47,"-40"1"-32,-1-1-15,1 40 16,-39-79-16,-1 39 15,0 0-15,-79 1 16,-40-1-16,80 0 16,-159-39-16,79 39 15,40 40-15,0-40 16,-40 1-16,119 39 16,0-40-16,0 40 15,-39 0-15,39 0 16,40 0-16,-40 0 15,1 0-15,39 0 16,-40 40-16,79-40 16,-78 79-16,78-79 15,1 40-15,0 0 16,-1-1-16,1 1 16,39 0-16,-39-1 15,39 41-15,0-41 16,-39 1-16,39 0 15,1-1 1,-1 81-16,0-81 0,40 41 16,-39-1-1,-1 80-15,0-80 16,-39 40-16,79-40 16,-40 41-16,-39-1 15,79 0-15,-40-80 16,40 80-16,-40 1 15,1-1-15,39 0 16,0-40-16,0 0 16,-40 40-16,40-39 15,0-1-15,0 1 16,-40-1-16,40 80 16,0-40-16,0 0 15,0 0-15,0 0 16,0 0-16,0 0 15,0 0-15,40 0 16,-40 0-16,40 0 16,-1 80-16,41-80 15,-1 79 1,-79-79-16,40 40 16,39-40-16,-39 40 15,39-80-15,40 80 16,-79 0-16,79-40 15,-79 0-15,39 0 16,1-40-16,-41 1 16,1-41-16,0 41 15,-1-80 1,-39 39-16,0 1 16,40-40-1,0 40 1,-1-40-16,1 39 15,0 1 1,-1-40-16,-39 40 16,40-40 31,0 0-32,119 0-15,-1 0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01:30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0 119 0,'40'-39'32,"39"39"-32,120 0 15,-120-40-15,120 40 16,-41-40-16,120 40 15,-119 0-15,39 0 16,120 0-16,-120 0 16,-39 0-16,39 0 15,-39 0 1,-40 40-16,0-40 16,-39 0-16,-1 0 15,-39 40-15,79-1 16,-79 1-16,-1-40 15,41 0-15,-41 0 16,1 40-16,0-1 16,-1-39-1,1 40 1,0 0 0,-1-1-16,41 41 15,-41-41-15,1 41 16,40 39-16,-41-40 15,1 1-15,39-1 16,-39 80-16,0 0 16,-1-40-16,1 39 15,0-39-15,-40 80 16,0-80-16,0 0 16,0 40-16,0-40 15,0 40-15,0-40 16,0 39-16,0 1 15,-40 0-15,0 0 16,1 39-16,-1-79 16,40 0-16,-79 40 15,39 0-15,0-1 16,1-78 0,39-1-16,0 1 15,-40-1-15,40 0 16,-40-39-16,40 39 15,0-39-15,0 0 16,0 39-16,0-39 16,-40-40-16,1 79 15,39-39-15,0 0 16,0-1-16,0 80 16,0-79-16,0 0 15,-40 39-15,40-39 16,0-1-16,-40 41 15,40-1-15,0-39 16,0 39-16,-39-39 16,-1 39-16,40-39 15,0 0 1,-40-40 0,40 39 46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01:33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0 159 0,'39'0'31,"1"0"16,0 0-47,39-40 15,40 0-15,40 40 16,0 0-16,158-39 16,80 39-16,79 0 15,-39 0-15,158 0 16,0 0-16,-79 0 15,-39 0-15,-120 0 16,-119-40-16,-119 40 16,-79 0-16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01:33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0 0 0,'40'0'31,"39"0"-15,0 0-16,-39 0 16,0 39-1,0-39 16,-1 40-31,1 0 16,0-40 15,-1 0-15,-39 39 46,0 1-46,-39 0-16,-41-1 16,41 41-16,-1-80 15,0 39-15,0 1 16,1-40 0,39 40-16</inkml:trace>
  <inkml:trace contextRef="#ctx0" brushRef="#br0">1588 119 0,'0'-40'16,"39"0"-1,1 40 1,0-39-16,-1-1 16,41 40-16,-80-40 15,39 40-15,1 0 63,0 0-63,-1 0 31,1 0 16,0 0-31,0 0-1,-1 0 16,-39 40-31,40-40 16,-40 40 0,0-1-16,0 1 31,0 0-15,0-1-1,-40 41-15,1-1 16,-1-39-1,0-40 17,40 39 30,-40-39-31,1 0 1,-1 0-17,0 0 1,40-39 15,-39 39-31,-1 0 31,40-40-15,-40 40 78,40-40-32,40 40-46,0 0 0,-1 0-16,1 0 15,-40-39 63,40 39-62,-1 0 31,1 0-47,-40-40 15,40 40-15,-40-40 32</inkml:trace>
  <inkml:trace contextRef="#ctx0" brushRef="#br0">2024-199 0,'0'40'63,"0"0"-47,-40-1-1,40 41-15,0 39 16,0-40-16,0-39 15,0 39-15,0-39 16</inkml:trace>
  <inkml:trace contextRef="#ctx0" brushRef="#br0">1468-40 0,'0'40'31,"40"-1"-15,-40 1-16,0 0 16,40-1-1,-40 1-15,0 0 16,40-1-16,-40 41 15,0-41 1,0 1 31</inkml:trace>
  <inkml:trace contextRef="#ctx0" brushRef="#br0">2421-159 0,'0'-40'16,"0"159"46,40 0-62,-40 0 16,39 0-16,-39 0 16,0-39-16,0 39 15,0-79 1,0 39-16,40 40 16,-40 0-16,0-79 0,0 39 15,0-39 1,0 39-16,0-39 15</inkml:trace>
  <inkml:trace contextRef="#ctx0" brushRef="#br0">2500-278 0,'40'0'94,"0"0"-79,-40 40-15,79-40 16,-39 39 0,-40 1-1,39-40-15,-39 40 63,0-1-32,0 1-15,0 0-1,-39-40 1,39 39 93,0 1-93,39 0-16,1-1 16,-40 1-16,40 0 15,-40-1 32,0 1-31,0 0-16,-40-40 47,0 0-32,1 0 1,-1-40-1,0 40 1,1-40-16,39 1 16,-80-41-16,80 41 15,0-1-15</inkml:trace>
  <inkml:trace contextRef="#ctx0" brushRef="#br0">3334-397 0,'-40'0'47,"40"39"-47,-40-39 15,1 40-15,-1-40 16,40 40-16,-40-40 16,40 40-1,0-1 63,40-39 1,0 0-64,-1-39-15,1 39 16,0 0-16,79-40 15,-79 40-15,-1 0 16,1 0 15,0 0 47,-40 40-46,0-1-17,0 1 1,0 0-16,-40-40 16,0 39-16,1 1 15,-1 0-15,-39-1 16,39 1-16,-40 0 15,41-40 1,78 0 140,41-40-140,-40 40-16,39-40 16,40-39-16,-79 79 15,-1 0 1,-39-40 109,-39 40-110,-41-39-15,41-1 16,39 119 109,0 1-109,0-1-16,0-39 15,0 39-15,0 40 16,0 0-16,0 0 16,0-79-16,0 39 15,0-39-15,0 0 16,-40-40 78,0 0-79,-39 0-15,39-40 16,0 0-16,1 1 15,39-1 17,0 0 15,39 1-16,1-41-31,40 40 15,-1 1-15,40-41 16,-79 41-16,39-1 16,-39 40-16,-1-40 15,-39 1 1,40 39-16,0 0 141,-1 39-141,1 1 15,-40 0-15,0 79 16,0-40-16,0-39 15,0 0-15,0 39 16,0-39-16,0-1 16,0-78 62,0-41-78,0 41 15,0-41-15,0 40 16,0-39-16,0 39 16,40-39-16,-40 0 15,39 39-15,-39 0 16,40 40 15,0 0 47,0 0-46,-1 0-32,1 0 31,0 0-31,-1 40 15,1 0 1,0-40 0,-40 39-16,39 1 15,1 39-15,-40-39 16,0 0-16,0-1 16,0 41-16,0-1 15,0-39 1,0 0-16,0-1 15,0 1-15,-159-40 94,80 0-78,0-40-16,39 1 15,40-1 17,0 0-17,0 1 1,0-1-16,0-40 16,0 41 15,40 39-16,-1 0 32,1 0-31,0 0 0,-1 0 15,1 0-31,-40 39 15,40 1 1,-40 0 15,0 0-15,0-1 0,0 1-1,-80-40-15,41 0 31,78 0 157,-39 40-172,40-40-16,-80 39 93,-39 1-77,0 0 0,39-40-1,119 0 110,-39 0-94</inkml:trace>
  <inkml:trace contextRef="#ctx0" brushRef="#br0">3810-397 0,'40'0'16,"-40"39"78,0 1-16,39-40-78,1 0 62,79 0-46,-79-79-16,39 39 15,-39 40-15,0-40 16,-1 40-16,-118 0 203,79 40-187,-40-40-16,40 40 15,-39-40 1,39 39 0,0 1-1,0 0 63,0 0-62,0-1 15,39-39-31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03:59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0 69 0,'26'13'47,"-12"-13"-16,-1 13-15,0-13-16,0 0 16,1 0-16,-1 0 15,13 0 1,-13 0-16,27 0 16,0 0-16,13-26 15,0-1-15,13 14 16,-13-13-16,-27 26 15,1 0-15,-14 0 16,13 0 0,-12 0-1,12 0 1,-13 0 0,0 0-16,14 0 15,-1 0-15,14 26 16,0-26-16,-14 13 15,1 0-15,12 1 16,1-14-16,26 13 16,-13 0-16,40-13 15,-14 0-15,14 0 16,13 0 0,-1 0-16,-12 0 0,0 0 15,-27 0 1,0 27-16,-13-14 15,-14-13-15,1 13 16,0-13-16,0 0 16,-14 0-16,14 0 15,13 0-15,13-13 16,-13 0-16,53 13 16,-1-14-16,1 14 15,26 0-15,-12 0 16,-28 0-16,1 0 15,-40 0-15,0 0 16,-27 0-16,-13 0 16,0 0-16,14 0 15,-14 0-15,0 0 16,1 0 0,25 0-1,-12 0-15,12 0 16,-12 0-16,13 0 15,-14 0-15,-13 0 16,14 0-16,-14 0 16,0 0-1,0 0-15,1 0 16,-1 0 0,13 0-16,-12 0 15,12 0-15,-13 0 16,1 0-16,25 0 15,-26 0-15,14 0 16,26 0-16,-13 0 16,12 0-16,-12 0 15,-13 14-15,-14-14 16,0 0 31,0 0-32,14 0-15,-1 0 16,14-14-16,-27 14 16,0 0-16,1 0 15,-1-13-15,0 13 16,13-13-16,27 13 16,-13 0-16,26-13 15,-26-1-15,-14 1 16,1 0-16,-1 13 15,-13 0-15,1-13 16,-1 13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04:03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0 0 0,'13'0'94,"1"0"-94,-1 13 16,0-13-16,-13 14 15,13-14-15,1 0 16,-1 0 0,13 0-16,40 13 15,1-13-15,38 0 16,-12 0-16,26 0 15,0 0-15,-13 0 16,26 0-16,-26 0 16,-13 0-16,-14 0 15,27 0 1,-27 0-16,-13 0 16,-13 0-16,-13 0 15,-13 13-15,12-13 16,-12 0-16,-14 13 15,13-13-15,14 0 16,0 0-16,13 0 16,-14 14-16,41-14 15,-14 13-15,0-13 16,-13 13-16,0 0 16,-13 0-16,-1-13 15,1 14-15,-14-1 16,1-13-16,-1 13 15,1-13-15,12 0 16,1 13-16,0-13 16,13 0-16,-14 14 15,41-14-15,-27 0 16,26 13-16,-26-13 16,13 0-16,13 0 15,-26 0-15,0 0 16,0 0-16,-13 0 15,-14 0-15,14 0 16,-27 0 0,14 0-16,12 0 15,-12 0-15,-1 0 16,14-27-16,13 27 16,13-13-16,-26-13 15,13 12-15,0 1 16,-27 13-16,1 0 15,-14 0 1,0 0 0,13 0 62,41 0-78,25 0 15,14 0 1,0-13-16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3:47:2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-1169-4264 0,'-106'0'172,"1"0"-157,-37 0-15,37 0 16,-72 0-16,36 0 16,-35 0-16,70 0 15,-35 0-15,35-35 16,0 35-16,36 0 15,34 0-15,1 0 16,0 0-16,105 0 188,-70 35-173,36-35 1,-36 35-1,35-35-15,-35 35 16,35-35-16,0 36 16,-35-1-16,36 0 15,-36 1 1,35-36-16,-35 35 16,35 0-16,-35 0 15,0 1-15,0-1 16,0 0 15,0 0 16,0 1-31,0-1-1,0 0 32,0 71-31,0-35-16,0-36 15,0 0-15,0 1 16,36-36 125,-1 0-141,35 0 15,1 0 1,0 0-16,-1 0 15,1 0-15,-36 0 16,0-36-16,71 36 16,-71 0-16,1 0 15,-1 0 1,0 0 15,0 0-15,1 0-16,34 0 0,36 0 15,-35 0-15,-1 0 16,1 0-16,-36 0 16,0 0-16,1 0 31,-1 0-31,0 0 31,0 0-15,1 0 93,-1 0-46,-35-35-48,0-36 1,0 36-16,0 0 16,0-36-16,0 36 15,-35 0 1,35-36-1,0 1 1,0 34-16,0 1 16,0 0-1,-71 0 220,36 35-235,0-36 15,-1 36 1,1 0 0,0 0 15,-1-35-16,1 35 1,0 0-16,0 0 16,35-35-1,-36 35 1,1 0 31,0 0-16,35-36 0,-36 36 16,36-35 16</inkml:trace>
  <inkml:trace contextRef="#ctx0" brushRef="#br0">-2262-3453 0,'70'0'125,"-34"0"-110,-1 0 1,0 0-16,0 0 31,1 0-31,-1 0 16,0 0-1,0 0 1,1 0 0,-1 0-1,0 0-15,1 0 16,-1 0-1,35 0 1,-34 0 0,-1 0-1,0 0-15,0 0 32,1 0-32,-1 0 15,0 0 1,1 0-1,-1 0 17,0 0-1,0 0-15,1 0-1,-1 0 1,0 0 15,1 0 63,-1-35-79,-35 0 1,0-1 0,0 1-1,35 35-15,-35-35 16,0 0 0,0-1-1,0 1-15,35 35 16,-35-35-1,0-1 32,0-34-31,0 35 15,0-1 0,0 1-15,0 0 0,-35 35-1,35-35 17,-35 35 14,0 0-30,-1-36-16,-34 1 16,34 35-16,1 0 15,-35-35-15,34-1 16,1 36-16,0 0 16,-1-35-16,1 35 15,35-35-15,-35 35 16,0 0-1,-1 0-15,1 0 79,0 0-64,-36 0 1,36 0-16,0 0 15,-1 0-15,-34 0 16,35 0 0,-36 0-1,36 0 1,0 0 0,-1 0-1,1 0-15,0 0 31,-1 0 94,1 0-93,0 0-17,0 0 32,-1 0-31,1 0 140,35 35-62,0 0-79,0 1 17,0-1-32,0 0 15,0 1 1,0-1-16,0 0 16,0 0-1,0 1 1,0-1-1,0 0-15,0 0 16,0 1 15,0-1-15,0 0 0,0 1-1,0-1 48,0 0-48,0 0 17,35-35-1,36 36-31,-1-1 15,-70 0-15,71-35 16,-36 0 0,-35 36-1,36-36 1,-1 0 31,0 0 15,0 0-15,1 0-16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41:3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35 0 0,'35'212'78,"-35"-71"-78,0 71 16,0 35-16,0 0 15,0 35-15,0-106 16,0 71-16,0-70 15,0 34-15,0-70 16,0 1-16,0-72 16,0 1-16,0-36 15,-35-35 110,35-141-109,-35 35-16,35-35 16</inkml:trace>
  <inkml:trace contextRef="#ctx0" brushRef="#br0">-71 106 0,'71'0'79,"176"0"-64,35 0-15,35 0 16,71-35-16,36 35 15,-72-35-15,142 35 16,-35 0-16,35 0 16,70 0-16,-70 0 15,-176 0-15,-71 0 16,-177 0-16,-34-36 16,-1 36-16,35 0 62,36 0-62,0 0 16,-35 0-16,-36 0 15,0 0-15,0 0 16,1 0-16,-1 0 16,35 0-16,36 0 15,-70 0 1,-1 0-16,0 0 15,0 0-15,1 0 63,-36 71 31,0 70-79,0 71-15,35-1 16,-35 36-16,35 106 16,1-35-16,-1-1 15,-35-70-15,35-71 16,0-70-16,-35-35 15,0-36 1,0 0-16,-70-35 156,-71 0-140,-106 0-16,-35 0 16,-1 0-16,-105 0 15,-35 0-15,-36 0 16,1 0-16,-1-70 15,36 70-15,-1 0 16,36-35-16,141 35 16,36 0-16,-36-36 15,0 36-15,35 0 16,36 0-16,-1 0 16,36 0-16,36 0 15,-1 0-15,70 0 16,1 0-1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41:4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70 458 0,'36'0'47,"-1"0"-32,36 0 1,-36 0-16,0 0 16,71 0-1,0-35-15,0 35 0,105-35 16,1 0-16,0-1 15,-1 1-15,-34 35 16,-36-35 0,-35 35-16,-71-36 15,0 36-15,-35 36 125,-106 175-109,0-69-16,-35 34 16,-70 71-16,-1 0 15,0-36-15,1-34 16,34-1-16,1-35 15,70 0-15,71-105 16,0-1-16,35 0 31,0-105 47,0-142-78,0 36 0,70-142 16,1 36 0,70 0-16,-71 35 0,-34 70 15,34 36 1,-35 0-16,1 71 16,-36-1-1,0 36 1,35 35-1,36 70 95,34 107-95,-34-36-15,0 35 16,34 1-16,-34-36 16,35 35-16,-71-70 15,0 0-15,1-36 16,-1 1-16,-35-36 16,35 0-1,-35 1 16,0-1-31,35-35 16,-35 35-16,0 1 16,-35-36 140,-35 0-156,-72-71 16,37 36-16,-36-1 15,-1-69-15,-34 34 16,-36-35-1,106 36-15,-70-36 0,70 35 16,36 36 0,-1 0-16,36 35 15,35-36 17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28.34646" units="1/dev"/>
        </inkml:channelProperties>
      </inkml:inkSource>
      <inkml:timestamp xml:id="ts0" timeString="2022-08-28T16:24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24165 6421 0,'-17'0'63,"-72"-18"-63,1 18 15,-247 0 1,-18 0 0,53 0-1,54-53 1,228 53-1,-17 0-15,-1 0 16,1 0 0,-53 18-1,35 17 1,18 0 0,-71 71-1,35-35-15,54-19 16,-19 19-16,1 0 15,-124 123 1,89-36 0,34-69-1,36-19 1,0 36 0,36-35-1,17 52 1,70 106-1,106 36 1,107 17 0,69-17-1,-17-124 17,-141-88-17,-35-89 1,-141-16-1,52-125 1,-17-35 0,-36-87-1,-52-1 1,-18-53 0,-35 18-1,-18 106 1,-18 87-1,18 37 1,-52 16 0,34 72-1,0 17 1</inkml:trace>
  <inkml:trace contextRef="#ctx0" brushRef="#br0">7902 14852 0,'35'0'32,"36"0"-17,123 0 1,88 35-1,-123-17 1,-35 17-16,34-17 16,-34-18-1,-89 0 1,-17 0 15,-1 0 63,-17-36-78,-53-16-1,18-19-15</inkml:trace>
  <inkml:trace contextRef="#ctx0" brushRef="#br0">8343 13899 0,'0'-35'63,"0"-18"-63,0 18 15,0-36-15,18-52 32,-18-1-17,0 1 1,0 70-1,0 35 1,-53 18 187,-18 18-187,18 0-16,1-1 15,52 1 1,-36-18 0,36-18 140</inkml:trace>
  <inkml:trace contextRef="#ctx0" brushRef="#br0">8343 13264 0,'18'0'78,"17"0"-78,-17 18 16,-1 0-16,1-1 15,35 19 1,-35-36 31,-1 17-47</inkml:trace>
  <inkml:trace contextRef="#ctx0" brushRef="#br0">8361 12241 0,'-18'0'187,"18"18"-171,-17 0-1,-1 17-15,0-35 16,18 53 0,0 17-1,0-34 1,0-19 0,0 19 15,36-19-16,-36 1-15,17-18 157,1 0-157,-1 0 0,1 0 15,0-35 1,-1-1 0,-17 1 15,0 17-16,0 1 1</inkml:trace>
  <inkml:trace contextRef="#ctx0" brushRef="#br0">8449 12277 0,'0'17'47,"0"1"-47,0 17 16,0 18-1,0 18 1,0-18 15,0-18-15,0-17-16,0 17 15,0 53 1,0-53 0,0 1-1,-18-36 32,18 17-47,-17-17 16,-19 18-1,36-1-15,-35-17 79,18 0-64,-19 0 1,19-35-1,-1 18 1</inkml:trace>
  <inkml:trace contextRef="#ctx0" brushRef="#br0">8520 12647 0,'17'0'32,"18"0"-17,-17 0-15,106 0 16,-54-18 0,-17 1-16,-18 17 31,-17 0-16,0-18 1,-18-17 62,0 0-47,0 17-31,-18-17 16,0-18 0,1 53 77,-1 0-77,0 0 15,1 0 1,-1 17-17,18 19-15,-17-36 16,-36 70-1,35-34 1,18-1 0,0-18-1,0 1 1,0 0 15,0-1-31,0 1 16,0 35-1,18 0 17,-1-53-17,-17 17 1,18 1 0,0-18 124,-1 0-124,1 0-1,17-18 48,-35 1-47</inkml:trace>
  <inkml:trace contextRef="#ctx0" brushRef="#br0">8996 12171 0,'0'35'15,"17"0"-15,1 18 16,-18 0 0,0 0-1,0-18-15,0 1 16,0 17 0,0 17-1,0-17-15,0-35 16,18 35-1,-18 0 1,0-1 0,0-16-1,17-1-15,1-35 110,0 0-110,-1 0 62,19 0-46,-19-18-16,36 1 15,-35-1 1,-1 18 31,-17-18 47</inkml:trace>
  <inkml:trace contextRef="#ctx0" brushRef="#br0">8943 12400 0,'35'0'31,"0"0"-31,36 0 16,35 0-1,-71 0-15,18 0 16,35 0 0,-17 0-1</inkml:trace>
  <inkml:trace contextRef="#ctx0" brushRef="#br0">9578 12700 0,'0'18'110,"0"17"-95,-18-35-15,1 18 16,-1-1-16,0-17 16,1 18-1</inkml:trace>
  <inkml:trace contextRef="#ctx0" brushRef="#br0">9825 12541 0,'17'0'78,"1"0"-47,0 36-15,-1-1-16,-17-18 15,18 54 1,-18-36-16,0 89 16,0 105 15,0-123-16,0 0 1,0-36 0,18-17-1,-18 0 1,0 18 0,0-36-1,0-17 1,0-54 78,0 1-94,0-18 15,0 0 1</inkml:trace>
  <inkml:trace contextRef="#ctx0" brushRef="#br0">10001 12435 0,'18'0'94,"0"0"-94,-1 0 15,1 0 1,35 0-1,-36 0-15,1 0 16,0 0 0,17 0-1,-17 0 1,17 36 0,18-19-1,-18 1 1,36 17-1,-54-17 1,18 17 0,-17 0 15,-18-17 0,18 17-15,-18 1-1,0-1 1,0 0 0,0-17-1,0 17 1,-18-17 0,0-1-16,-17 1 15,18 0 1,-19-18-16,1 0 15,35 17-15,-53 1 16,18 0 0,17-18-1,-17 0 1,17 0 0,1 0 15,-1 0 31,0 0-30</inkml:trace>
  <inkml:trace contextRef="#ctx0" brushRef="#br0">10654 12541 0,'0'18'15,"0"0"-15,0 34 16,0 19 0,18 52-1,-1-105-15,1 0 16,-1 17-16,1-17 15,0-18-15,-1 17 16,1-17 0,17 0-1,1 0 1,-1 0 0,18 0 15,-18 0-16,-17 0 1,17 0 15,-17 0-15,-18-35 0,0 17-16,0-35 15,0 1 1,0 16-1,0-17 1,0 36 0,0-19-1,-18 1 1,-17 18 0,-36-19 15,18 1-16,18 35 1,0 0 0,-18 0-1,35 0 1,0 0 0,1 18-1,-18-1 1</inkml:trace>
  <inkml:trace contextRef="#ctx0" brushRef="#br0">11307 12506 0,'-36'0'31,"1"0"-15,0 0-1,17 0 1,0 0-16,-17 18 16,17-1-1,18 1 1,0 0 0,0-1-1,36 18 1,70 18-1,-1-17 1,89 52 0,-70-35-1,-89-53 1,-17 17 31,-18 1-32,0 0 1,0 35 0,0-36-16,-18 36 15,-17-35 1,17-1 0,-17 1-1,-36 17 1,54-35-16,-1 0 15,-88 18 1,71-18 0,17 0 15,1 0 16,-1 0-16</inkml:trace>
  <inkml:trace contextRef="#ctx0" brushRef="#br0">12030 12277 0,'0'53'16,"0"-18"-16,-18 71 16,0-18-1,18 0 1,0-35-16,0 18 31,0 17-15,0-35-1,0-18 1,0-17 0,18 17 15,0-35-15,-1 0 15,1 0-16,17 0 1,53-18 0,-52 1-1,17-1 1,-36 0 0,-34 18 155</inkml:trace>
  <inkml:trace contextRef="#ctx0" brushRef="#br0">11818 12682 0,'18'0'15,"17"-17"1,18-1-16,106-17 16,35 17-1,-18-17 1,-123 35 0,-18-18-1</inkml:trace>
  <inkml:trace contextRef="#ctx0" brushRef="#br0">21449 14164 0,'-18'35'47,"18"-17"-47,-17 35 16,-19 0 0,1 0-16,17 0 15,-17-36-15,0 71 16,0-35-1,-1-35 1,36 0 15,0-1 63,18-17-78,35 0-16,0-17 15,123-19 1,1 36 0,34 0-1,-70 0 1,-52 0-1,-72 0 1,-34-35 93,-1 0-109</inkml:trace>
  <inkml:trace contextRef="#ctx0" brushRef="#br0">21766 14252 0,'-17'53'16,"-1"-18"-1,0 89 1,-17 52 0,35-123-16,0 18 15,-17 87 1,17-122-1,35-72 95,0 1-110,-35 18 15</inkml:trace>
  <inkml:trace contextRef="#ctx0" brushRef="#br0">22084 14570 0,'0'35'15,"0"18"1,0-18-16,0 53 31,0-70-31,0 35 16,35-35 0,0-18-1,36-18 1,17-35-1,-17-35 1,-36 0 0,0 52-16,-17 1 15,0 0 1,-18-18 0,0 18-1,-18-1 1,0 19-16,-17-1 15,17 18 17,-17 0-1,-35 0-15,-36 0-1,70 0 1,1 18-1,18-1 1</inkml:trace>
  <inkml:trace contextRef="#ctx0" brushRef="#br0">22948 14058 0,'0'71'16,"-17"52"-1,-54-17 1,53-53-1,-17-35 17,35-1 46,35 19-63,-17-36 1,88 17-16,-53-17 0,35 0 16,53 0-1,-53 0 1,-35 0 0,-18 0-1,-35-17 95</inkml:trace>
  <inkml:trace contextRef="#ctx0" brushRef="#br0">23372 14217 0,'0'0'15,"-71"176"-15,-17 18 32,35-17-17,18-71 1,17-54 0</inkml:trace>
  <inkml:trace contextRef="#ctx0" brushRef="#br0">24218 14922 0,'18'18'16,"-18"0"-1,17-1 63,1-17-78,88 0 16,0-17-16,17-36 16</inkml:trace>
  <inkml:trace contextRef="#ctx0" brushRef="#br0">25329 14041 0,'18'0'125,"35"17"-109,-35-17 0,17 18-1,-35 17 1,35 0 0,-17 1-16,-18 17 31,0-1-16,-35 1 1,17-35-16,0 0 16,-52 17-1,70 0 126,0 1-125,0-1-16,17 18 15,1-18 1,-18 53-1,18-35 1,-18-35 0,0 17-1,-36-17 1,1-1 0,-18-17-1,18 0 1,17 0-16,-17 0 15,17 0 1,1 0-16,-19 0 16,19 0 15,-1 0 0</inkml:trace>
  <inkml:trace contextRef="#ctx0" brushRef="#br0">26053 14376 0,'0'53'15,"0"17"-15,-18-35 16,18 54 0,0 16-1,35-69 16,1-36-15,34-18 15,-35 0-15,-17-34 0,0 16-1,17 1 1,-35 0-1,0 17 1,0 0 0,0 1-1,0-18 1,-18 35 15,1-18-15,-19 18-16,-52-35 15,53 17 1,0 18-16,-54-18 31,54 18-15</inkml:trace>
  <inkml:trace contextRef="#ctx0" brushRef="#br0">26458 14164 0,'53'0'31,"18"0"-15,17 0-1,-53 18-15,-17-1 16,0 1 0,-1 0-1,1 17 1,-18-18 0,0 19-1,0-19 1,0 1-16,0 53 31,-35 34-15,-54-34-1,-34 17 1,35-35 0,70-35-16,-17-1 15,17 1 1,0-18-1,54 0 79,34 0-94,19 0 16,-1 0-16,53 0 15,-71 0 1,-52 0 0,17 0 62,1 0-63,-1 0-15</inkml:trace>
  <inkml:trace contextRef="#ctx0" brushRef="#br0">27958 14728 0</inkml:trace>
  <inkml:trace contextRef="#ctx0" brushRef="#br0">28487 14552 0</inkml:trace>
  <inkml:trace contextRef="#ctx0" brushRef="#br0">29316 14605 0,'17'0'109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41:4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0 1270 0,'70'0'0,"36"0"15,70-35-15,71 35 16,0 0-16,35-71 15,1 36 1,69 0-16,-69 0 0,34-1 16,-105 1-1,-71 35-15,-35 0 16,-36-35-16,-105 141 203,-106 70-203,0 36 16,-36 35-16,-34-1 15,34-34-15,36-71 16,0 36-16,106-107 16,-36 1-1,36-36 1,35 0-16,-35-35 31,35-70 47,0-142-78,0-35 16,0 35-16,0-140 15,0 34-15,0 36 16,0 0-16,0 35 16,35 106-16,-35 0 15,0 70-15,0 1 16,0 34 0,35 107 109,71 176-125,35 105 0,36 1 15,-36 35 1,35 36-1,-35-72-15,36-34 0,-72-1 16,-34-105-16,0-106 16,-1 0-16,-70-36 15,0-34-15,35-36 16,-70 0 109,0-36-125,-71-34 16,71 70-16,-1-71 15,-69 36-15,34-36 16,36 36-16,-106-106 15,70 70-15,1 1 16,-36-71-16,35 70 16,1 1-1,-36-36-15,35 35 16,1 36-16,-1-36 16,36 36-16,-36-35 15,1 34-15,34-34 16,1 70-16,35-36 15,-35 36-15,35-35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02:14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0 277 0,'40'0'15,"0"0"-15,-1 0 16,1 0 0,0 0-16,-1 0 15,1 0 1,0 40-16,0-40 156,-1-40-140,1 1-1,0 39-15,-40-40 16,0 0-16,39 40 16,-39-39 15,40 39-15,39-40 30,-79 0-46,40 40 16,-40-39 78</inkml:trace>
  <inkml:trace contextRef="#ctx0" brushRef="#br0">0-1032 0,'40'39'47,"0"-39"-47,-1 0 16,-39 40-16,40-40 15,-40 40-15,40-40 32,-1 0 77,1 39-109,0-39 16,0 0 93,39-39-93,-39-1-1,-1 40 1,-39-40-16,40 40 31,-40-39 16,40 39-31,-40-40-16,39 40 15,1-40 1,-40 1 15,40 39-31,-40-40 16,39 40-1,-39-40 79</inkml:trace>
  <inkml:trace contextRef="#ctx0" brushRef="#br0">-119-1747 0,'119'0'63,"-79"40"-63,0 0 16,-1-40-16,1 0 15,0 0 1,-1 39 31,1 1-32,40-40-15,-41 0 16,1 0 62,0-40-62,-40-39-1,0 39-15,39-39 16,1 39-16,0 1 16,-40-1-16,39 0 15,-39 1 1,0-1-16,40 40 78,-40-40-16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04:00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0 278 0,'27'0'15,"-14"-13"1,13 13-16,14 0 16,0-13-16,0 13 15,26-13-15,26-1 16,-39 1-16,0 13 15,0-13-15,-13 13 16,-27 0 0,-26 53 77,-27 26-93,0 14 16,-13 26-16,-26-13 16,-53 105-1,79-105-15,13-53 16,14-26-16,12 25 16,14-118 62,0 13-78,14-39 15,-14-1-15,13-52 16,13 26-16,1-14 16,-1 14-16,1 27 15,-1 12-15,1 27 16,-27 27-16,13 13 15,-13-1-15,13 14 32,14 14 30,12 39-62,1 26 16,13 0-16,0 14 15,-14 26 1,1-66-16,-13 26 16,-1-13-16,1-13 15,-14-26-15,-13-1 16,0-13 0,0 1 30,-13-14 1,-14 0-47,14 0 16,-27-14-16,14 14 16,-14-26-16,-13 13 15,27 0-15,-14-14 16,27 14-16,-27 13 15,40-13-15,-13 13 16,0-14-16,-1 14 78</inkml:trace>
  <inkml:trace contextRef="#ctx0" brushRef="#br0">-92 384 0,'13'0'31,"27"0"-31,-14 13 15,14-13-15,-1 13 16,14 1-16,-13 12 16,0-26-16,-1 13 15,1 1 1,0-1-16,13 0 16,-27 0-16,-13 1 15,1-14-15,-1 13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04:04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119 1165 0,'14'0'47,"12"0"-47,1 0 0,12-14 16,27 14 0,14-26-16,26 13 15,13-1-15,-53 1 16,13 0-16,-13 0 15,-26 0-15,-14 13 16,-12 0-16,-1 0 16,-26 26 62,-1 0-63,-39 14-15,14 0 16,-41 13-16,14 0 16,-53 26-16,27-13 15,12 0-15,14-13 16,13 0-16,40-40 16,13-52 77,0-14-93,0 13 16,13-53-16,0 41 16,14-41-16,13 0 15,-14 14-15,0 0 16,-12 12-16,-1 15 15,0 25-15,0 27 16,-13-13-16,14 13 63,25 40-48,1-14-15,-14 14 16,27 26-16,-13-13 15,0 13-15,-14 0 16,14 0-16,0-26 16,-27 0-16,0-27 15,0-13 1,-13 13-16,0 0 94,-13 0-79,-13-13-15,12 0 16,-12 14-16,-1-14 16,1 0-16,-14 0 15,1 0-15,12 0 16,-26 0-16,14 0 15,-1 0-15,-26 0 16,26-14-16,0 1 16,14 13-16,-1 0 15,14 0-15,0 0 47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06:42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1481-318 0,'22'21'47,"-22"22"-47,21-22 15,0 42-15,-21-42 16,0 22-16,21-1 16,-21 0-16,0 1 15,0-22 1,0 0-16</inkml:trace>
  <inkml:trace contextRef="#ctx0" brushRef="#br0">1630-297 0,'21'0'0,"0"0"15,0 0 1,0 0-16,0-21 16,22 21-16,-22 0 15,0 0-15,43 0 16,-43 0 0,0 0-1,21 0 1,1 0-1,-22 0-15,42 0 16,-42 0-16,22 0 16,-1 0-16,-21 0 15,0 0 17,1 0 14,-1 0-30,-21 21 0,21 0-16,-21 1 15,0-1-15,0 0 16,0 0-16,0 0 16,0 0-1,-21 1-15,0-1 16</inkml:trace>
  <inkml:trace contextRef="#ctx0" brushRef="#br0">1820-43 0,'21'0'47,"22"0"-47,-22 0 15,0 21-15,21-21 16,-21 0 0,1 0-1,-1 0 17</inkml:trace>
  <inkml:trace contextRef="#ctx0" brushRef="#br0">1989-170 0,'-21'21'31,"21"22"-31,-21-22 16,0 21-16,0 1 15,21-22 1,0 0-1,0 0-15,21-21 32,0 21 15,0-21-32,0 0-15,1 0 16,-1 0-16,0 0 15,0 21 1,21-21-16,-20 22 16,-1 20-16,42-21 15,-20 21-15,-22-20 16,21-1-16,-21 0 16,0 0-1,1 0 1,-1 22-16,-21-22 15,21 21-15,-21-21 16,0 0-16,0 1 16,0-1-16,0 0 15,-21-21 1,21 21-16,-21-21 16,-1 0-1,1 0-15,0 21 16,0-21-16,-21 21 15,20-21-15,1 0 16,0 0-16,0 0 16,0 0-1,0 0-15,-1 0 16,-20-21 0,21 0-16,-21-21 15,-22-43-15</inkml:trace>
  <inkml:trace contextRef="#ctx0" brushRef="#br0">1757 232 0,'63'0'31,"-42"0"-15,22 0-16,-1 0 16,-21 0-16,21 0 15,1 22-15,-22-22 16,0 21-16,0-21 16,0 0-1,22 0 48</inkml:trace>
  <inkml:trace contextRef="#ctx0" brushRef="#br0">0 232 0,'21'0'32,"21"-21"-17,22 0-15,-1 21 16,22-21-16,-22 21 16,43-21-16,-21 0 15,21-1-15,0 1 16,-22 0-16,1 0 15,-64 21-15,0-21 16,0 21-16,-21-21 16</inkml:trace>
  <inkml:trace contextRef="#ctx0" brushRef="#br0">846-233 0,'-21'21'16,"0"21"-16,-21 1 15,-22 41-15,1 1 16,-1 21-16,-20-22 16,20 22-16,1 0 15,-22-21-15,64-43 16,-22 0-16,22-20 15,-21 20-15,21-21 16,0 0-16,-1 0 16,1-21-1,0 0 32</inkml:trace>
  <inkml:trace contextRef="#ctx0" brushRef="#br0">487 317 0,'21'0'0,"21"0"15,22 42-15,20-20 16,1 20-16,21 0 16,-22 1-16,22-22 15,21 63-15,-42-41 16,0-1-16,-22 0 15,-21-20-15,1-1 16,-22 0 0</inkml:trace>
  <inkml:trace contextRef="#ctx0" brushRef="#br0">3281 465 0,'0'21'78,"0"1"-78,0 20 15,0-21-15,0 0 16,0 0-16,0 1 16,0-1-16</inkml:trace>
  <inkml:trace contextRef="#ctx0" brushRef="#br0">4170-339 0,'21'-21'46,"42"21"-46,1-21 16,-22-1-16,43 1 16,-43 21-16,22 0 15,-1-21-15,22 21 16,21-21-16,-22 21 16,-41 0-16,20-21 15,-42 21-15,0 0 16</inkml:trace>
  <inkml:trace contextRef="#ctx0" brushRef="#br0">4318-424 0,'21'0'62,"0"0"-30,0 0-32,0 0 31</inkml:trace>
  <inkml:trace contextRef="#ctx0" brushRef="#br0">4381-212 0,'21'0'16,"22"0"-1,-1 0 1,-21 0-1,0 0 1,1 0 0,-1 0-16,0 21 31,0-21-31,0 0 16,0 0-1,1 0 1,-22 21-16,21-21 15,0 0-15,0 21 32,0-21-17,0 0 32,-21 22-31,22-22-1,-22 21-15,21-21 16</inkml:trace>
  <inkml:trace contextRef="#ctx0" brushRef="#br0">4826-403 0,'21'22'32,"0"83"-32,0 22 15,-21 0-15,0 64 16,0-1-16,0-20 15,0 20-15,-21-63 16,0-42-16,0 42 16,0-85-16,21-21 15,0 1-15,-22-22 63,-20 0-48,21-43-15,-21-20 16,-1-22-16,1-21 16</inkml:trace>
  <inkml:trace contextRef="#ctx0" brushRef="#br0">4572 275 0,'0'21'47,"21"-21"-1,0 0-30,21 0-16,1 0 16,-1-21-16,22 21 15,-22-21-15,43-1 16,-22 1-16,22 0 16,-22 21-16,1 0 15,-43-21-15</inkml:trace>
  <inkml:trace contextRef="#ctx0" brushRef="#br0">4678-318 0,'-22'0'0,"22"42"16,-21 1-16,21-22 15,0 21-15,0-21 16,0 22-16,-21-1 16,21-21-1,0 0-15,0 1 16,0-1-16,0 0 16,-21 0-16,21 0 15,0-63 48</inkml:trace>
  <inkml:trace contextRef="#ctx0" brushRef="#br0">4699 0 0,'0'21'47,"21"-21"-47,-21 21 15,21-21-15,0 0 16,0 0-1,1 0 1,-22 21 0,21-21-1</inkml:trace>
  <inkml:trace contextRef="#ctx0" brushRef="#br0">5482-170 0,'0'-21'32,"21"21"-1,0 0-15,0 0-1,1 0 16,-1 0-15,0 0 0,0 0-16,21 0 15,-20 0 32,-1 0 31,0 0-31,-21 42-31,0 1-1,-21 20-15,-22 1 16,1 20-16,-21 1 16,-22 0-16,43-22 15,-22 22-15,22-64 16,-1 43 0,1-22-16,0-21 15,-1 21-15,22-20 0,0-22 16,0 0 46,21-43-46,0 1-16</inkml:trace>
  <inkml:trace contextRef="#ctx0" brushRef="#br0">5270 105 0,'21'0'46,"1"0"-46,20 22 16,21-1-16,-20 21 16,20 0-16,22 1 15,-43-1 1,1 0-16,41 22 0,-63-43 16,22 43-1,-22-43-15,0 0 16,0-21-16,-21 21 15,21 0-15</inkml:trace>
  <inkml:trace contextRef="#ctx0" brushRef="#br0">6625-106 0,'-64'106'0,"1"-1"16,-1-20-16,22 21 15,0 0-15,-1-43 16,1 1-16,21-22 15,0 22-15,0-22 16,-1 0 0,1-42 15,0 0 16,0-21-47,21-21 0,0-22 15,0 1-15</inkml:trace>
  <inkml:trace contextRef="#ctx0" brushRef="#br0">6540 127 0,'21'0'0,"43"0"16,-1 0-16,22 0 16,21 0-16,-21 0 15,42 0-15,-64 0 16,22 0-16,-22 0 16,-42 0-16,1 0 15,-1 0 1,-42 42 93,-1 21-93,-41 22-16,-1 0 15,-20-1 1,-64 22-16,63-21 0,-21 21 16,0-43-1,0 1-15,22-1 16,-22 1-16,64-64 16,-1 21-16,43 0 15,-21-21-15,0 0 16,21 21-1,-21-21-15</inkml:trace>
  <inkml:trace contextRef="#ctx0" brushRef="#br0">6307 550 0,'22'0'47,"20"0"-47,21 42 15,1 22-15,21-43 16,-1 42-16,-20-20 15,-1 20-15,43 22 16,-42-43-16,20 22 16,-20 20-16,-1-41 15,1-1-15,-1 43 16,-20-64-16,-22 0 16,0 0-16,0-21 15</inkml:trace>
  <inkml:trace contextRef="#ctx0" brushRef="#br0">6434-318 0,'43'0'63,"-22"0"-48,42-21-15,1 0 16,84 0-16,-63-1 16,21 22-16,-43 0 15,-42-21-15,0 21 16,-21-21-1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06:59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0 7 0,'21'0'62,"0"0"-62,21 0 16,-21 0-16,43 0 16,21 0-16,20 0 15,65 0-15,20 0 16,1 0-16,-1 0 15,-20 0-15,-22 0 16,0 21-16,-63-21 16,-1 21-16,22 1 15,-42-22-15,-1 0 16,1 21-16,-1 0 16,22-21-16,21 0 15,63 0-15,-21 0 16,0 0-16,-42 0 15,21 21-15,-21-21 16,0 21-16,-43-21 16,43 21-16,-21-21 15,21 0 1,42 22-16,-21-22 16,0 0-16,21 0 15,-21 0-15,-21 0 16,0 0-16,42 0 15,0 0-15,-42 0 16,63 0-16,-21 0 16,0 0-16,-21 0 15,0 0-15,-21 0 16,0 0-16,-21 0 16,-22 0-16,-20 0 15,-1 0-15,0 0 16,1 0-16,41 0 15,-20 0-15,-1 0 16,22 0-16,0 0 16,20 0-16,-20 0 15,0 0-15,-1-22 16,-20 1-16,-1 21 16,1 0-16,-43 0 15,43-21-15,-22 21 16,-21 0-16,0 0 15,0 0 1,1 0 15,-1 0 1,0 0-17,0 0 16,0 0 16,0-21-47,1 21 16,-1 0 0,0 0-16,0 0 62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08:1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0 158 0,'85'0'94,"0"0"-78,84 0-16,0 0 15,64 0-15,42 0 16,22 0-16,-1-22 15,0 22-15,-21 0 16,22 0-16,-22 0 16,-85 0-16,22 0 15,-21 0-15,-22 0 16,21 0-16,-41 0 16,-1 0-16,-42 0 15,-1 0-15,1-21 16,0 21-16,21-21 15,-21 21-15,21 0 16,-42-21-16,-1 21 16,22-21-16,-42 21 15,20 0-15,-20 0 16,-1 0 0,-20 0-16,-1 0 15,0 0-15,-21 0 16,22 0-16,20 0 15,1 0-15,-1 0 16,1-21-16,20 21 16,1 0-16,0 0 15,21 0-15,21 0 16,21 0-16,-64 0 16,1 0-16,21 0 15,-43 0-15,22-22 16,-21 22-16,-1 0 15,1 0-15,-22 0 16,0 0-16,1 0 16,-22 0-16,21 0 15,0 0-15,-20 0 16,20 0-16,-21 0 16,21 0-16,22 0 15,-1 0-15,-20 0 16,20 0-16,-42 0 15,22 0-15,-22 0 16,0 0 0,0 0-16,0 0 15,1 0 17,-1 0-17,0 0-15,0 0 31,0 0 1,0 0-17,1 0-15,-1 0 16,0 0 0,0 0-1,0 0-15,0 0 16,1 0 31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08:2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1252 177 0,'0'-21'15,"-22"21"79,-41-21-94,-1 0 16,22 0-16,21 0 15,-43-1-15,22 22 16,0-21-16,-1 21 16,43-21-1,-42 21-15,21 0 16,0 0 0,0 0-1,-1 0-15,-20 0 16,0 0-16,-22 0 15,22 0-15,21 0 16,-22 0-16,-20 0 16,42 21-16,0-21 15,-1 0-15,-20 0 16,21 21 0,-21 1-16,20-22 15,1 0-15,0 21 16,0 0-16,0-21 15,0 21-15,-1 0 16,1-21 0,21 21-16,-21-21 31,21 22-31,0-1 16,0 0-16,-21-21 0,21 21 15,0 0 1,-21 22-16,21-22 15,0 42-15,0-20 16,0-1-16,0-21 16,0 21-16,0 1 15,0-22-15,0 0 16,21 21-16,0-20 16,-21-1-16,0 0 15,21 0-15,-21 0 16,21 0-16,1 1 15,-22-1-15,42 0 16,-21 21-16,21-21 16,22 22-16,-22-22 15,-21 21-15,43-21 16,-43 1-16,0-22 16,22 42-16,-22-42 15,0 21-15,42-21 16,-63 21-16,22-21 15,20 21-15,0-21 16,-21 0-16,22 0 16,-1 0-16,0 0 15,1 0-15,-1 0 16,0 0-16,1 0 16,20 0-16,-20 0 15,-1 0 1,-21 0-16,0 0 15,22 0-15,-22 0 32,0 0-17,21 0 1,1-21-16,-22 21 16,0 0-16,0-21 15,0 0 1,0 21-16,1-21 15,20 0 1,-21-1-16,0 1 16,22 0-16,-43 0 15,42 0-15,-21 21 32,-21-21-32,21-22 31,0 43-31,-21-21 15,0 0-15,22 0 16,-1-22 0,-21 22-1,0 0-15,0 0 16,0 0-16,0 0 16,0-1-1,0 1 1,0 0-1,0-21-15,-21 42 16,21-21-16,-22-1 16,22 1-16,-21 0 15,0 0-15,21 0 16,-42 0-16,42-1 16,-21 22-16,21-21 15,-43 0-15,22 0 16,0 0-1,0 0 1,0 21 0,21-22-16,-43 22 15,43-42 1,-42 42-16,42-21 16,-21 0-16,0 21 0,-1-21 15,1 21 1,21-22-16,-21 22 15,0 0-15,21-21 16,-21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11:0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2035 1024 0,'21'0'109,"0"0"-93,-21 21-16,21-21 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3:27:3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318 899 0,'35'0'140,"36"0"-140,-36 0 16,71 35 0,-36-35-16,1 0 15,35 35 1,-36-35-16,36 0 0,-36 0 15,36 35-15,0-35 16,0 36 0,0-36-16,-36 0 15,36 0-15,-35 0 16,-1 0-16,-34 0 16,34 0-16,-35 0 15,36 0 1,-36 0-1,1 0-15,-1-71 16,35 71-16,-34-35 16,-1 35-1,0-71-15,0 36 16,-35 0 0,36-36-16,-36 36 15,0-36-15,0 36 16,0-36-1,0 36-15,-36 0 16,1-71-16,35 71 16,-35 0-16,0-1 15,-1 1 17,36 0-32,-35 35 0,0-36 31,0 36-31,-1 0 15,1 0-15,35-35 16,-71 35-16,36-35 16,0 35-16,-36 0 15,-34 0-15,-1 0 16,-35 0-16,-71 0 16,35 0-16,-34 0 15,34 0-15,36 0 16,36 0-16,69 0 15,1 0-15,0 0 16,-1 0 15,-34 0-15,70 35 0,-35-35-16,-1 35 15,1-35 16,0 36-31,35-1 32,-36-35-32,36 35 15,0 1 1,-35-1 0,35 0-16,0 0 15,0 1 16,0-1-15,0 0-16,35-35 16,-35 35-1,36-35 1,-1 0 15,-35 36 0,35-36 16,1 35-47,-1 0 0,0 1 16,0-1 0,1-35-16,-36 35 15,70 0 63,1 1-78,-36-1 16,36 0-16,-36-35 16,0 36-16,36-1 15,-36-35-15,0 35 16,36-35-16,-36 0 15,0 0-15,36 35 16,-36-35-16,0 0 16,1 36-16,34-36 15,-34 0-15,69 0 16,1 0-16,35 0 16,-35 0-16,35 0 15,-35 0-15,-71 0 16,36 0-16,-36-36 47,-35 1-32,0 0-15,36-36 16,34 36-16,-70-36 16,0 36-16,35-35 15,1-1 1,-36 36-16,0-36 15,0 36 1,0 0-16,0-1 16,-36 1-1,36 0-15,-35 35 16,35-35-16,-35-1 16,0 1-16,-1 35 15,1-35-15,35-1 16,-35 36-1,35-35 1,-36 35 0,1 0 15,0 0-31,0 0 16,-1 0-16,-69 0 15,34 0-15,0 0 16,36 0-16,-35 0 15,-36 0-15,35 0 16,-35 0-16,0 0 16,1 0-16,-1 0 15,0 0 1,35 0-16,36 0 16,0 35-16,-36-35 15,36 0-15,0 0 16,0 0 15,-1 0-15,1 0-1,0 0-15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28.34646" units="1/dev"/>
        </inkml:channelProperties>
      </inkml:inkSource>
      <inkml:timestamp xml:id="ts0" timeString="2022-08-28T16:47: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28663 14199 0,'53'0'16,"35"0"-16,159 18 31,-229-18-15,35 35-1,-53 0 1,0 1-16,0 52 31,-71 18-15,-52 0 0,17-18-1,35-53 1,71-17-1,-17-1 1,34-17 15,107 36-15,-107-36 0,54 0-16,88 0 31,-89-36-31,-17 1 15,-35 17 17,17-17-17,18-18-15</inkml:trace>
  <inkml:trace contextRef="#ctx0" brushRef="#br0">29545 14446 0,'0'36'0,"0"-19"16,0 18-16,-35 54 15,35-36 1,35 17-1,18-35 1,18-35 15,-18 0-31,17-17 16,18-54 0,-88 18-1,0-105 1,0 87-1,0 18 1,-35 35 0,0 18-1,-71 18 1,88-18 0,18 18-1,18 35 1</inkml:trace>
  <inkml:trace contextRef="#ctx0" brushRef="#br0">30233 14623 0,'0'0'0,"18"105"16,-1-69 0,1-1-1,0-17 1,87-18 0,37-18-1,-72-105 16,-70 17-15,-18 0 0,-17 35-1,-18 36 1,-70 35 0,35 0-1,-124 0 1,88 0-16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3:27:3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0 0 0,'35'106'63,"35"140"-63,-70-34 15,0 141-15,0-71 16,0 0-16,0 36 15,0-107-15,0 107 16,0-71-16,0 35 16,0-35-16,0-35 15,0-1-15,0-69 16,0 105-16,0-142 16,36 1-1,-1 0-15,-35 0 16,35-36-16,-35 36 15,36 0-15,-36-35 16,0 34-16,0-69 16,0-1-16,0 0 15,-36-35 126,36-35-125,-35 0-1,-36-1-15</inkml:trace>
  <inkml:trace contextRef="#ctx0" brushRef="#br0">-177 4409 0,'0'36'62,"71"34"-62,-36 1 16,71 35-16,-71-36 15,36 1-15,-36-1 16,36 1-16,-71-36 16,35 36-16,0-36 15,-35 0-15,35-35 16,-35 36-16,36-36 109,-1-106-93,36 35-16,-1-35 16,1 0-16,-1 1 15,-70 34-15,71 0 16,-71 1-16,0-1 15,35 36-15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10:4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10796-5856 0,'-22'0'219,"-20"21"-219,21 0 15,0-21-15,21 21 16,-21 0-16,21 1 15,-22-22-15,1 21 16,0 21-16,0-21 16,21 22-16,-21-43 15,0 21-15,21 21 16,0-21-16,0 0 16,0 1-16,0-1 15,0 0-15,0 0 16,21 0-1,-21 0-15,21-21 16,21 0 0,-42 22-16,21-22 31,1 0 0,20-22 0,21-41-15,-41 42-16,-1 0 16,0 21-1,-21-22-15,21 1 16,-21 0-16,0 0 16,21 0-16,-21 0 15,0-22 1,0 22-16,0 0 15,0-21-15,0-1 16,0 22-16,0 0 16,0 0-1,0 84 110,0 1-109,0-1-16,21 1 16,-21-1-16,22-20 15,-22-1-15,42 21 16,-42-41-16,42-1 15,-21 21-15,1-42 32,20 0 46,-42-21-63</inkml:trace>
  <inkml:trace contextRef="#ctx0" brushRef="#br0">11346-5539 0,'21'0'94,"21"0"-94,1 0 16,-22 0-16,0 0 15,21 0-15,-20 0 16,20 0 0,-21 0-1,0 0 1,0 0-16,1 0 16</inkml:trace>
  <inkml:trace contextRef="#ctx0" brushRef="#br0">11790-5983 0,'22'0'62,"20"0"-46,0 0-16,22 21 16,-43-21-1,21 0-15,-21 21 16,22-21-16,-22 0 15,0 0-15,-21 21 16,21-21 0,0 0 15,1 0-15,-1 0-16,0 0 15,-21 21 95,0 22-95,0-22-15,-21 21 16,0 1-16,-1 41 15,-41 1-15,-1 0 16,22-1-16,-21 1 16,20-43-16,1 1 15,21-22 1,-22 21-16,43-21 16,-21-21-1,42 21 79,1 1-94,20-22 16,-21 0-16,21 21 15,22 0-15,-43-21 16,0 0-16,0 0 15,1 0 1,-1 0 62,0 0-62,0 0-1,0 0 32</inkml:trace>
  <inkml:trace contextRef="#ctx0" brushRef="#br0">11917-5581 0,'43'0'110,"-1"21"-110,0-21 15,-20 0-15,-1 21 16,0 0-16,0-21 16,0 22-16,0-22 15,1 21-15,-1-21 32,-21 21-32,21-21 15</inkml:trace>
  <inkml:trace contextRef="#ctx0" brushRef="#br0">13018-5285 0,'0'21'94,"-21"22"-79,-21-1-15,-1-21 16,22 22-16,-42-22 15,41 0-15,-20 0 16,21-21-16,21 21 16,-21-21-16,0 21 15,-1-21 48</inkml:trace>
  <inkml:trace contextRef="#ctx0" brushRef="#br0">13293-5835 0,'-21'21'63,"-42"106"-63,20-63 16,-20 41-1,-22-20-15,22 21 0,20-21 16,-20-22-16,20-21 15,22 22-15,-21-22 16,42-21-16,-21 1 16,21-1 15,21-85 125,42-20-156,1 20 16,-1-42-16,22 43 15,-21-43-15,-1 21 16,1 1-16,-22-1 16,-21 43-16,21 20 15,-42 1-15,0 0 16,22 21-16,-22-21 16,63 63 93,-21 64-93,1-21-16,20 21 15,-20-1-15,-1-20 16,-21 42-16,21-21 15,-42 0-15,22 0 16,-1-43-16,0 43 16,-21-85-16,21 21 15,-21-20-15,-21-22 94,0-22-78,-22 1-16,-20-21 15,-1 0-15,43 20 16,-21-20-16,0 0 16,20-1-16,-20 43 15,42-42-15,-42 42 16,42-42-1,-21 42-15,-1-21 16,1 21 0,21-22-1,0 1-15,-21 21 16,0-21-16,0 21 16,21-21-1,-21 21 1,21-21-16,-43 0 15,43-22-15,-21 43 16,21-21-16,0 0 47,21 21-31,0 0-16,22-21 15,-1 21-15,0 0 16,22-21-16,-22 21 15,1-22-15,-1 1 16,0 21-16,-21 0 16</inkml:trace>
  <inkml:trace contextRef="#ctx0" brushRef="#br0">13674-5348 0,'43'0'47,"-1"0"-31,0 0-16,-21-21 15,22 21-15,-22 0 16,0-22 0,0 22-16,22 0 15,-22 0-15,0 0 16,21 0-16,-21 0 16,-21-21-1,22 21-15,-1 0 63</inkml:trace>
  <inkml:trace contextRef="#ctx0" brushRef="#br0">14161-5539 0,'42'-42'47,"22"42"-32,-22-21-15,43-22 16,-64 43-16,43-21 15,-43 21-15,21 0 16,22 0-16,-43 0 16,0-21-16,0 21 15,0 0 1,0 0 0,1 0-1,-1-21-15,21 21 16,43 0-16,-43 0 15,22 0-15,-22 0 16,-21 0-16,0 0 16,-42 63 140,-64 22-156,22-21 16,-43 41-16,-21 1 15,0 21-15,21-63 16,-21-1-16,43 22 15,-1-22-15,21-41 16,43 20-16,0-42 16,21 21-16,-21-21 15,42 0 95,21 0-95,-20 0-15,20 0 16,21-21-16,22 21 16,42 0-16,-42 0 15,-22 0-15,1 0 16,-43-21-16,21 21 15,-21 0 1,-21-21 109,-21 21-109,0-22-1,0 1-15,0-21 16,0 21-16</inkml:trace>
  <inkml:trace contextRef="#ctx0" brushRef="#br0">14436-5306 0,'21'0'78,"43"0"-78,-1 21 16,1 0-16,-22-21 15,1 43-15,-1-22 16,0-21-16,-21 21 15,1-21-15,-1 21 16</inkml:trace>
  <inkml:trace contextRef="#ctx0" brushRef="#br0">15558-5560 0,'-21'0'16,"0"0"0,0 0-1,-1 21 1,1 0-16,0 1 15,0 20-15,0-21 16,0 21-16,21 1 16,0-1-16,-22 0 15,22 43-15,0-43 16,0 1 0,0-1-16,0 0 15,0-20-15,0-1 16,0 0-1,22 0 17,-1-21-17,0 0 32,0-42-31,21 21-16,1-1 15,-1-20-15,0 0 16,1-1-16,-1 1 16,-21 21-16,0-21 15,-21-1-15,22 1 16,-22 21-16,21-22 16,-21 1-16,21 21 15,-21 0-15,0 0 16,0-1-16,-21 1 15,21-21-15,-21 42 16,-1-21 0,1 21-1,0 0 32,0 0-31,0 0-1,0 0 17</inkml:trace>
  <inkml:trace contextRef="#ctx0" brushRef="#br0">16130-5158 0,'21'0'94,"42"0"-94,-42 0 16,22 0-16,-22 0 15,21 0-15,-21 0 16,1 0 0,-1 0 15,0 0-15</inkml:trace>
  <inkml:trace contextRef="#ctx0" brushRef="#br0">17019-5454 0,'0'-42'16,"0"20"-16,-43 1 15,22-42-15,0 20 16,0 1-16,0 21 15,-1-21-15,1 20 16,21 1 0,-21 21-16,0 0 62,0 0-31,0 0-15,21 21-16,-22 1 16,1-1-16,0 0 15,21 21-15,-21-21 16,0 22-16,21-1 16,0 0-16,0-20 15,0 20-15,0-21 16,0 0-1,42 0 1,-21 1 0,0-22-16,1 0 15,20 21-15,-21-21 32,0 0-32,0 0 15,1 0 1,20-21-16,-21 21 15,21-43-15,1 22 16,-1-21-16,0 42 16,-20-21-16,-22-1 15,0 1 1,0 0 15,0 63 79,-22 22-110,22 63 15,-21-42-15,21-1 16,0 22-16,0-21 15,0-1-15,0-20 16,0 21-16,0-22 16,0-42-16,0 22 15,-21-43 142</inkml:trace>
  <inkml:trace contextRef="#ctx0" brushRef="#br0">-35 1340 0,'0'36'16,"0"-1"-16,0 0 15,-35 0 1,35 1-16,-36-1 15,1 0 17,176-35 46</inkml:trace>
  <inkml:trace contextRef="#ctx0" brushRef="#br0">2858-71 0,'-36'0'15,"1"0"-15,0 71 16,-36-1-16,71 1 16,-106 70-16,71-71 15,-35 72-15,-1-37 16,0-34-16,1 70 16,35-106-16,-1 1 15,36-1-15,0-106 110,0-34-110,71-1 15,-36 35 1</inkml:trace>
  <inkml:trace contextRef="#ctx0" brushRef="#br0">1658-106 0,'0'35'47,"0"36"-31,36 35-16,34 35 15,-35 0-15,1 0 16,-1 35-16,-35-35 16,0-70-16,0 35 15,0-71-15,0 36 16,0-1-16,0 1 16,0-36-16,0 36 15,0-1-15,35-70 110,106 0-95,106 0-15,35 0 16,1-35-16,-1 35 15,-35 0-15,0 0 16,-106 0-16,-71 0 16,-34 0-16,-1 0 15,-106-71 63,36 36-78,-35-36 16,-1 1-16</inkml:trace>
  <inkml:trace contextRef="#ctx0" brushRef="#br0">1835-106 0,'35'0'63,"0"0"-48,0 0-15,36 0 0,0 0 16,-1 0 0,1 0-16,-1-35 15,1 35-15,-36-36 16,0 36-16,1 0 16,-1 0-16,0 0 15,36 0-15,-36 0 16,0-35-16,1 35 15</inkml:trace>
  <inkml:trace contextRef="#ctx0" brushRef="#br0">0 0 0,'35'0'32,"1"0"-17,-1 70-15,0 1 16,-35-1-16,36 36 15,-1-35-15,-35 35 16,0-71-16,0 0 16,0 0-16,35-35 109,-35-35-93,0-35-16</inkml:trace>
  <inkml:trace contextRef="#ctx0" brushRef="#br0">318-177 0,'35'0'31,"0"0"1,1 0-32,-1 0 15,0 0 1,0 0-1,1 0-15,-1 0 32,0 0-32,36 0 15,-1 0 1,-34 0 15,-36 36 0,35-1 16,0 0-31,-35 36-16,0-1 16,0-34-16,35-1 15,-35 35-15,0-34 16,0-1-16,0 0 15,0 0 1,0 1 0,0-1-1,0 0 1,0 1 0,-35-36-1,35 35 32,-70 0-16,34 0-15</inkml:trace>
  <inkml:trace contextRef="#ctx0" brushRef="#br0">635 635 0,'106'0'110,"-35"0"-110,-36 0 15,0 0-15,0 0 16,1 0-16,-1 0 16</inkml:trace>
  <inkml:trace contextRef="#ctx0" brushRef="#br0">1058 1376 0,'36'0'31,"-1"0"0,0 0-31,1 0 16,-1 35-1,35 35 1,-34 1 0,-1-36-1</inkml:trace>
  <inkml:trace contextRef="#ctx0" brushRef="#br0">2999-36 0,'35'0'15,"-35"36"1,0 34 0,0 36-16,0 0 15,0 0-15,0-36 16,0 1-16,0-36 16,35 0-16,1-35 15,-36 36 1,35-36-1,0 0 32,0 0-15,1 0-32,34-36 15,1 1-15,-36 35 16,0-35-16,1 35 15,-1 0-15,0-35 16,0 35-16,36 0 16,-36-36-16,1 1 15,-1 35 1</inkml:trace>
  <inkml:trace contextRef="#ctx0" brushRef="#br0">3669-353 0,'35'0'46,"71"0"-30,0 0-16,35-35 16,0 35-16,71-36 15,0 1-15,-1 35 16,-70-35-16,36 0 16,-36 35-16,-71 0 15,-34-36 1</inkml:trace>
  <inkml:trace contextRef="#ctx0" brushRef="#br0">3845 70 0,'0'36'15,"0"-1"-15,0 0 16,0 36-16,0 34 16,0-34-16,36 0 15,-1-1-15,-35 1 16,35 35-1,1-1-15,-36-34 16,35 0-16,-35-36 16,0 0-16,0 36 15,-71-212 63,71 35-78,0-35 16,0 35-16,71-71 16,-36 107-16,36-1 15,-36 1-15,36 34 16,-36-34-16,35-1 16,-34 71-16,34-70 15,1 34-15,35 36 16,-36-70-16,36 35 15,-36 35-15,1 0 16,35-36-16,-36 36 16,-34 0-16,-1 0 15,0 0 17,1 0-17,-36 36 1,70-36-16,-35 70 15,1 1-15,-1 35 16,0-1-16,-35 1 16,36 0-16,-36 0 15,0 35-15,0-35 16,0 0-16,0 0 16,0-36-16,-36 1 15,1-36-15,35 35 16,0-34-1,-35-36 48,-1 0-47,-34-36-16,-1-34 15,36-1-15,-71-34 16,36-37-16,-36 37 15,35-1-15,36 0 16</inkml:trace>
  <inkml:trace contextRef="#ctx0" brushRef="#br0">4586-177 0,'0'71'47,"0"35"-31,0 0-16,-35 70 15,-36-70-15,71 0 16,-35-36-16,35-35 15,0 36-15,-35-71 63,35-71-47,70 1-1,-34-1-15,70-70 16</inkml:trace>
  <inkml:trace contextRef="#ctx0" brushRef="#br0">5292-212 0,'35'71'46,"-35"-36"-46,0 0 16,0 0-16,0 71 16,0-70-16,35-1 15,-35 0-15,0 0 16,36-35 0,-36 36-1,35-36 95,-35 35-79,-71 0-16,-34 0-15,34-35 16,0 36-16,1-1 16,-1 0-16,36-35 15,0 0-15,-1 36 16,107-36 109,-36 0-109,1 0-16,-1 0 15,35 0-15,1 0 16,-36 0-16,36 0 31,-71 35-15,0 0-1,0 0 1,-71 1-16,-35-1 16,-35 36-16,71-36 15,-36 35-15,0-34 16,71-1-16,0 0 15,-1-35-15,142 0 125,-35 0-125,-36 0 16,71-35-16,-36 35 16,1-35-16,-36 35 15,0 0-15,36 0 16,-36 0 0</inkml:trace>
  <inkml:trace contextRef="#ctx0" brushRef="#br0">6068-529 0,'0'-36'15,"35"36"1,0 0-16,1 0 15,-1 0-15,71-35 16,-71 35-16,0 0 16,36 0-16,-36 0 31,1 0-15,-1 0 30,0 71-30,-35-1-16,0-35 16,0 36-16,0-36 15,0 1 1,0-1-16,-35 35 16,-71-34-16,35 34 15,-70-35-15,71 36 16,-1-36-16,36-35 15,0 0-15,105 0 157,36 36-157,-35-36 15,-36 35-15,0-35 16,0 0 0,-35 35 30,0 71-30,0 0-16,0 0 16,-35-1-16,0 1 15,35-35-15,-35-1 16,35 1-16,0-36 16,0 1-1,0-1 1,35-35 78,71 0-79,-71 0-15,36 0 16,-1 0-16,-35 0 15,71 0-15,-70 0 16,-1 0-16,0 0 16,0 0-16,36 0 15,-36 0-15,0 0 16,1 0 0,-36-71 46,0 1-46,0 34-16,0-69 15,-36 34-15,36-35 16,-35 36-16,0 34 16,35 1-16</inkml:trace>
  <inkml:trace contextRef="#ctx0" brushRef="#br0">8008 176 0,'71'0'31,"-1"-70"-31,1 70 15,35-36-15,0 1 16,-36 0-16,-35 35 16,1 0-16,-1 0 15,0 0-15,0 0 16,1 0 46,-36 35-62,0 106 32,0-35-32,0 0 0,0 0 15,-71-1 1,71 1-16,0-35 16,-35-36-16,35 71 15,0 0-15,0-71 16,0 0-16,0 1 15,0-1 1,0 0 78,-35-35-79,-36-35-15,36 0 16,-36-71-16,1 71 16,34-36-16,1 0 15,0-34-15,35 34 16,0 0 0,35 71-1,36-70-15,-1 70 0,1-35 16,-36-1-1,36 36-15,-36 0 0,0 0 16,-35-35-16,35 35 16,1 0-1,-1 0 1,0 0 0,1 0-16</inkml:trace>
  <inkml:trace contextRef="#ctx0" brushRef="#br0">8079-565 0,'70'-35'15,"36"0"-15,71-1 16,-72 36-16,36-35 16,1 35-16,-72-35 15,36 35-15,-71 0 16</inkml:trace>
  <inkml:trace contextRef="#ctx0" brushRef="#br0">7726-565 0,'35'71'0,"1"-36"0,-36 0 16,35 1-16,0-36 31,-35 35-15,35 71-16,1-71 15,-36 71-15,0-71 16,35 36-16,-35-36 15,0 0-15,-35-141 63,-1 71-63,36-35 16</inkml:trace>
  <inkml:trace contextRef="#ctx0" brushRef="#br0">7691-1164 0,'35'0'31,"36"0"-31,-1 35 16,1 35-16,-1-34 16,1-1-16,-36 0 15,0 0-15,1-35 16,-36 36-16,35-1 31,-35 0 16</inkml:trace>
  <inkml:trace contextRef="#ctx0" brushRef="#br0">9843-1270 0,'0'70'78,"-36"1"-62,-34-1-16,35-34 16,-1 34-16,-34-35 15,70 1-15,141-107 172,-106 71-156,36-35-16,-1 0 15,1 35-15,-1 0 16,1 0 0,-36 0-1,0 0 1,1 0 15,-36 35-15,0 0-1,0 0-15,0 1 16,0-1 31,0 0-31</inkml:trace>
  <inkml:trace contextRef="#ctx0" brushRef="#br0">10584-1094 0,'0'71'31,"0"-36"-31,-36 0 16,-70 36-16,-35 35 15,35-36-15,1 1 16,34-36-16,36 0 16,-1-35-16,36 36 31,-35-1 16,35 35-47,-35 1 0,35 0 15,0-1-15,0 1 16,0-1-16,-35 36 16,35 0-16,-36 0 15,1-1-15,35 1 16,0 0-16,0-35 15,0-36-15,0 0 16,-35-35 62,35-70-62,0-36-16,0 0 15,70 0-15,71-35 16,1 35-16,-1 36 16,35-36-16,-35 35 15,71 36-15,-71 0 16,-35 35-16,-71-35 16,0-1-16,1 36 15,-36-35 48,-36 35-48,36-35-15,-35-1 16,0 1-16,0 35 16,35-35-1,0 176 48,0-35-63,0 0 15,0 35 1,0-35-16,0-1 16,0 1-16,0 0 15,0-35-15,0 34 16,0-34-16,0 0 15,-36-36-15,36 0 16,-70-35 31,34 0-47,1-35 16,-35 0-16,34-1 15,-34-34-15,70 34 16,-35-34-16,-1 70 15,36-35-15,0-1 16,0 1 31,36 0-31</inkml:trace>
  <inkml:trace contextRef="#ctx0" brushRef="#br0">12347-1094 0,'71'35'31,"-36"1"-31,0-1 16,-35 35-16,0-34 15,36-1 1,-36-70 93,0-1-93,35 1-16,0 35 15,1 0 32,-1 35-31,0-35 0,-35 71-16,0 0 15,0-1-15,0-35 16,0 1-16,-35 34 15,0-34-15,35-1 16,-36-35-16,1 0 31,0 0-15,-1 35-16,1-35 16,-35 35-16,34-35 15,1 36-15,35-1 16,0 0-1,0 1-15,0-1 16,0 35 0,0-34 15,35-36-15,36 0 30,-1-71-30,1 36-16,35 0 16,0-1-16,0 36 15,-36 0-15,1 0 16,-36 0-16,36 0 16,-36 0-1,-35 36 32,0 34-47,0 36 16,0-36-16,-35 1 15,-36 0-15,36-36 16,-1 0-16,1-35 16,0 0-1,0 0 16,-36-35-31,36 0 16,-106-71-16,70-71 16,-35 72-1,36-37-15,34 1 16,-34-35-16,70 35 16,-35 0-16</inkml:trace>
  <inkml:trace contextRef="#ctx0" brushRef="#br0">12242-1623 0,'35'0'16,"35"0"-1,-70 35-15,36 36 16,-1-1-16,35 71 15,-34 36-15,-1 105 16,0 0-16,-35 1 16,36-1-16,-36-35 15,0-106-15,35 0 16,-35 35-16,0-105 16,0 35-1,0-71-15,0 0 16,0 1-16,0-1 15,0 0-15,0-105 79,0-1-64</inkml:trace>
  <inkml:trace contextRef="#ctx0" brushRef="#br0">13935-812 0,'35'0'0,"0"0"16,36 0-16,-36 0 16,1-35-16,34 35 15,1 0-15,-36-35 16,0 35-16,-35-36 15,36 36 1</inkml:trace>
  <inkml:trace contextRef="#ctx0" brushRef="#br0">14182-776 0,'-35'70'15,"-1"36"-15,1 0 16,35-71-16,-35 36 16,35-36-16,0 0 15,0 1-15,0-1 16,0 0 0,35-35 30,-35-35 1,0 0-47,106-36 16,-71 0-16,36 36 16,35 0-16,-71 0 15,0 35-15,36-36 16,-36 36-1,0 0 1,-35 36-16,35-1 16,1 0-16,-36 36 15,0-1-15,0 1 16,0-1-16,0 36 16,0-35-16,-71-36 15,36 36-15,0-36 16,35 0-16,-36-35 15,1 0 32,-35 0-31,70-35 0,-36 35-16,36-35 15,0-1 1,0 1-16,71 0 31,-1-36-31,-34 36 16,34 0-16,36-1 15,-71-34-15,1 35 16,105-36-16,-71 0 16,36-34-16,0 34 15,-36-70-15,1 70 16,-36 1-16,1 34 15,-36 1-15,35 0 16,0 70 62,-35 0-62,0 1-16,0-1 0,35 0 15,1-35 32,-1 36 16,36-1-63,-36 0 15,35 36-15,1-36 16,-36 36-16,0-36 16,1 35-16,-36 1 15,0 0-15,0 34 16,0 1-16,0 0 16,0-35-16,-36 34 15,1-34-15,35-36 16,-35-35-16,-36 0 62,36-35-62,0 0 0,-36-36 16,36 1-16,35-36 16,-35 35-1,35-35-15,0 36 16,0 35 46,70-1-62,-34 36 16,-1 0 0,0 0-1,0 0-15,71 0 16,0 0-16,35 0 15,35 0-15</inkml:trace>
  <inkml:trace contextRef="#ctx0" brushRef="#br0">17568-1023 0,'36'0'15,"-1"0"17,0 0-17,1 0 1,-1 0-1,-35-36 1,35 36-16,0-35 31,36 35-31,-36 0 16,1 0-16,-107 71 78,-35 34-78,-70 37 16,-36-1-16,-35 0 15,0 35-15,36-35 16,-1 0-16,71 1 16,70-72-16,36-35 15,35 1 1,247-36 62,-35-106-62,-71 71-16,141-36 15,0 0-15,-70 1 16,-1 35-16,-105-1 15,-70 36-15,-1 0 16,-35-35 47,-71 0-48,1 35 1,-1 0-16,1 0 15,34 0-15,-34 0 16,34 0-16,36-35 16,-35 35-16,0 0 15,70 0 79,-35 105-94,0-34 16,0-1-16,0 1 15,0 0-15,0-1 16,0 1-16,0-36 16,0 35-16,0-34 15,-35-36 63,0-36-62,-1-34-16,36-36 16,0 0-16,0 0 15,0 1-15</inkml:trace>
  <inkml:trace contextRef="#ctx0" brushRef="#br0">17639-565 0,'35'0'47,"36"106"-47,-36 0 0,36 35 15,-36 0 1,-35 0-16,35 106 16,-35-106-16,0 0 15,0 106-15,0-141 16,0 35-16,0-35 16,0-71-16,0 36 15,0-36-15,-35-105 94,0-71-78,35-106-16</inkml:trace>
  <inkml:trace contextRef="#ctx0" brushRef="#br0">18345-776 0,'0'35'0,"0"0"15,0 0 1,35-35-1,0 36 1,0-36 0,-35 35-1,36-35 17,-36 35 14,0 1-46,0 34 16,0 1-16,-36-1 16,1 1-16,0-1 15,0 1-15,-36-36 16,1 36-16,34-71 16,36 35-16,-35-35 15,35 35 1,141-105 62,0-1-62,141 1-16,36-36 15,70 35-15,35-70 16,-141 71-16,-70-1 15,-106 71-15,-35-35 16,-36-1-16,-106 1 125,36 0-125,-71 0 16</inkml:trace>
  <inkml:trace contextRef="#ctx0" brushRef="#br0">18274-1235 0,'35'0'16,"1"0"-1,-1 0-15,0 0 16,0 35 0,1-35-1,-36 36 1,35-36 46,-35 35-62</inkml:trace>
  <inkml:trace contextRef="#ctx0" brushRef="#br0">19650-1341 0,'-35'0'15,"35"212"-15,-71-71 16,-35 71-16,0-71 15,1 70-15,-37 1 16,72-36-16,-1-70 16,1 71-16,-1-72 15,-35 72-15,36-71 16,-1 0-16,36-1 16,-36-69-16,71-1 15,0-176 95,106 70-110</inkml:trace>
  <inkml:trace contextRef="#ctx0" brushRef="#br0">19297 141 0,'35'0'31,"1"0"-15,-1 0-16,36 35 15,-36 0-15,35 1 16,36 34-16,-71-70 16,1 35-16,-1-35 15,0 36 1,1-36 15,-1 0 0,-35 35-31,35-35 16</inkml:trace>
  <inkml:trace contextRef="#ctx0" brushRef="#br0">3211 2116 0,'142'0'94,"-1"-35"-94,0 35 0,35-35 16,36 0-16,35 35 15,-106-36-15,-35 36 16,-36 0-16,-34 0 15,-1 0 17,-35 36 30,-71-36-62,1 70 16,-1-35-16,1 36 15,-107 0-15,71-1 16,-105 36-16,70-36 16,-36 1-16,36-36 15,-35 36-15,105-1 16,1-70-16,-1 36 16,36-1-16,-1-35 15,178 0 126</inkml:trace>
  <inkml:trace contextRef="#ctx0" brushRef="#br0">3669 3139 0,'35'0'0,"1"0"15,-1 36-15,0-1 32,-35 0-17,35 1 1,1-36 46,-1 0-62,36-36 16,34-34-16,1 34 16,35 36-16,36-35 15,-36 35-15,0 0 16,-71 0 0,36 0-16,-70 0 0,-1 35 15,0-35 1,-35 36-1,0-1 1,0 0 0,0 1-1,-35-1 1,0-35 0,-1 0-16,1 35 15,-36-35-15,1 35 16,35-35-16,-1 0 15,1 0-15,0 0 47,0 0-31,-1 0 15</inkml:trace>
  <inkml:trace contextRef="#ctx0" brushRef="#br0">4339 2610 0,'0'36'32,"0"-1"-17,-35 0 1,35 0-16,0 36 16,-35-71-16,35 70 15,0-34 1,0-1 31</inkml:trace>
  <inkml:trace contextRef="#ctx0" brushRef="#br0">4480 2646 0,'36'0'15,"-1"0"1,0 0-1,1 0 1,-1 0 0,-35 35-16,0 0 31</inkml:trace>
  <inkml:trace contextRef="#ctx0" brushRef="#br0">5997 2822 0,'0'35'31,"0"0"-31,0 36 16,-35-71 0,35 35-16,-35 1 15,35-1-15,-35-35 63</inkml:trace>
  <inkml:trace contextRef="#ctx0" brushRef="#br0">5892 3069 0,'35'0'62,"0"0"-62,-35 35 16,35-35 0,-35 35-1,36-35-15,-1 0 32,0 36-32,0-1 15,1-35 1,-1 0-1</inkml:trace>
  <inkml:trace contextRef="#ctx0" brushRef="#br0">5997 2363 0,'36'0'31,"-1"0"32,0 0-32,0 71-15,-35-36-16,36 0 15,-1 36-15,-35 0 16,0-36-16,0 0 16,0 0-16,0 1 15,0-1 17,-35-35-1</inkml:trace>
  <inkml:trace contextRef="#ctx0" brushRef="#br0">6632 2716 0,'36'0'47,"-36"35"-32,0 1 16,0-142 16,35 35-31</inkml:trace>
  <inkml:trace contextRef="#ctx0" brushRef="#br0">6809 2363 0,'0'36'47,"35"69"-47,0-34 16,-35 70-16,0-35 15,0 0 1,0 35-16,0-35 15,0 0-15,0-1 16,0 1-16,0-70 16,0 34-16,0-35 15,-35-35 48,0 0-48,0 0 1,-36-35-16,36-35 16,-1-1-16</inkml:trace>
  <inkml:trace contextRef="#ctx0" brushRef="#br0">5645 2469 0,'0'71'16,"0"-36"-16,0 0 16,0 1-16,0-1 15,0 0-15,0 71 16,0-71-16,0 36 15,0-36-15,0 0 16,0 1 0,-36-107 46,36 0-62,0 1 16,36-1-16</inkml:trace>
  <inkml:trace contextRef="#ctx0" brushRef="#br0">8044 2540 0,'0'35'0,"0"0"16,0 1-1,0-1 1,0 0-16,0 0 31,0-70 32,0 0-63,70 0 15,-35-1-15,36-34 16,-1 34-16,36 36 15,35-35-15,-35 0 16,35 0-16,-35 35 16,0-36-16,0 36 15,-36 0 1,1 0 15,-36 0 47,-35 36-62,0-1-16,-35 0 16,0-35-1,-36 35 1,36 1-16,-36-36 15,1 35-15</inkml:trace>
  <inkml:trace contextRef="#ctx0" brushRef="#br0">8290 1869 0,'71'0'0,"70"71"32,-141-36-17,35-35 1,-35 36-16,0-1 62,36-35-62,-36 35 16,0 0-16</inkml:trace>
  <inkml:trace contextRef="#ctx0" brushRef="#br0">8396 3316 0,'106'0'0,"-71"0"16,-35-35-16,71-1 15,-1 36-15,-34 0 16,-1 0-16,36 0 15,-1-35-15,-35 35 16,1 0-16,-1 0 16,0 0-16,-35 35 109,0 36-109,0-36 16,0 36-16,0-36 15,0 0-15,0 1 16,0 34 15,36-70 94,34-35-109,1 35-16,-1 0 15,1-35-15,35-1 16,-36 1-16,-35 35 16,1 0-16,-1 0 15</inkml:trace>
  <inkml:trace contextRef="#ctx0" brushRef="#br0">8749 2646 0,'0'35'46,"0"0"-14,0 0-32,-35 1 15,35-1 17</inkml:trace>
  <inkml:trace contextRef="#ctx0" brushRef="#br0">8855 3598 0,'141'0'187,"-70"0"-171,-1 0-16,1 0 15,-1 0-15,-34 0 16,-1 0-16</inkml:trace>
  <inkml:trace contextRef="#ctx0" brushRef="#br0">8925 2822 0,'36'0'31</inkml:trace>
  <inkml:trace contextRef="#ctx0" brushRef="#br0">10689 2963 0,'0'106'16,"0"-36"-1,-35 36-15,35-70 16,0 34-16,0 1 15,0 35-15,0-71 16,0 35 0,0-34-16,0-1 15,0 0 1,0 0 0,-35-70 62,0-106-78,35 35 15</inkml:trace>
  <inkml:trace contextRef="#ctx0" brushRef="#br0">10760 2787 0,'0'-36'0,"35"36"16,36 0-16,-1-35 16,1 0-16,35 0 15,70 35 1,-105-36-16,34 1 15,-69 35-15,34-35 16,-34 35-16,-1 0 16,0 70 140,36 36-156,-36 35 16,0-35-1,-35 0-15,0 0 0,0 35 16,36-35-16,-36-36 15,35 36-15,-35 0 16,0-71-16,0 36 16,0-1-1,0-34 1,0-1 0,0 0-16,0 0 31,-35-35 78,-1-35-109,1 0 16,0-36-16,-1 71 15,1-70-15,0 34 16</inkml:trace>
  <inkml:trace contextRef="#ctx0" brushRef="#br0">11148 3281 0,'0'-36'31,"35"36"-15,0-35-16,1 35 15,34-35-15,-34 35 16,-36-36-16,35 36 15,0 0-15,0 0 16,-35-35 15</inkml:trace>
  <inkml:trace contextRef="#ctx0" brushRef="#br0">11289 3563 0,'35'0'140,"36"-35"-140,-36 35 16,0 0-16,1 0 16,-1 0-16,0 0 31,1 0 0,-36 35-15,35-35-1,-35 35-15,0 0 16,0 1-16,-35 34 16,35-35-16,-36 36 15,1-71 17,35 35-32,-35-35 46,-1-35-30,-34 0-16,35 35 16,-1-36-16,36 1 15,-35 0-15,0 35 16,-1-35-16,36-1 16,0 1-1,0 0 32,0-36-16,36 71-31,-1 0 16</inkml:trace>
  <inkml:trace contextRef="#ctx0" brushRef="#br0">14640 2787 0,'0'70'31,"0"1"-31,0-1 16,0 1-16,0 35 15,0 0-15,0-1 16,0-34-16,0 0 16,0-1-16,0 1 15,0-36-15,0 0 16,0 0-16,36-35 16,-36 36-16,35-36 15,0 0 48,1 0-48,-1-36-15,-35 1 16,35 35-16,-35-35 16,0 0-16</inkml:trace>
  <inkml:trace contextRef="#ctx0" brushRef="#br0">14323 3492 0,'35'0'62,"36"0"-62,-36 0 16,0 0-16,36 0 16,-36 0-1,0 0 1,1 0-16,-1 0 15,71 0-15,0 0 16,-36 0-16,-35 0 16,1 0-16,34 0 15</inkml:trace>
  <inkml:trace contextRef="#ctx0" brushRef="#br0">12277 3175 0,'0'70'15,"35"1"-15,-35-36 16,0 71-16,0-35 15,0-1-15,0 1 16,0-36-16,0 0 16,0 0-1,0-105 79,0-1-78,0 36-16,0 0 15,35-36-15,-35 36 16,36 0-16,-1-36 16,0 71-16,0-70 15,1 70 1,-1 0 15,36 0-15,-36 35-1,-35 0 1,35 36-16,-35-1 16,35 1-16,1-1 15,-36 1-15,0-1 16,0-34-16,0-1 15,35-35 17,-35-35 15,0-36-47,35 36 15,1-36-15,34-34 16,1 34-16,-36 36 15,0-1-15,1 36 16,-1 0 31,0 0-47,0 0 16,-35 36-16,36-1 15,-1 36-15,0 34 16,0-34-16,1-1 15,-36 1-15,0 0 16,35-36-16,-35 0 16,0 0-1,-35-35 48,35-35-63</inkml:trace>
  <inkml:trace contextRef="#ctx0" brushRef="#br0">14005 3457 0,'-35'0'156,"0"0"-156,-71 71 0,35-1 16,1-35-16,35 36 15,-36-36 1,36 36-16,35-36 16,0 0-1,0 1-15,35-1 16,0-35 31,1 0-32,34 0 17,-35 0-17,36 0-15,-71-35 16,35-1-16,1 1 16,-1 35-16,0-35 15,0 35 1,-35-36-16,36 1 47,-36 0-32,0 0 1,0-1-16,0-34 31,0 35-31,0-36 16,0 36-16,0-1 15,35 72 48,-35-1-63,35 36 16,-35-1-16,0-35 15,36 36-15,-1-1 16,-35-34-16,0-1 15,0 0-15,35 1 16,-35-1-16,35-70 109</inkml:trace>
  <inkml:trace contextRef="#ctx0" brushRef="#br0">15558 3422 0,'35'0'15,"-35"-36"1,-35 72 47,-1 70-48,1-36-15,0-35 16,35 1-16,-35 34 15,35-35 1,0 1-16,0-1 31,35-35 1,0 0-17,0 0 1,1 0-16,34 0 15,1 0-15,-36 0 16,36 0-16,-1-71 16,-70 36-16,71 0 15</inkml:trace>
  <inkml:trace contextRef="#ctx0" brushRef="#br0">16157 2787 0,'0'70'31,"0"1"-16,0-1-15,0 36 16,0 0-16,0 0 16,0 0-16,0 0 15,0-1-15,0 36 16,0-70-16,0 0 16,0-36-16,0 0 15,0 0-15,0-140 78,0-1-62,71 0-16,-1 0 16,1-35-1,0 106-15,-1-36 16,-35 71-16,-35-35 15,36 35-15,-1 0 47,0 35-31,-35 0-16,36 36 16,-1-36-16,-35 1 15,0 34-15,0 1 16,0-1-16,35-35 15,-35 1-15,0-1 16,35-35 15,1 0-31,-1 0 16,36 0-16</inkml:trace>
  <inkml:trace contextRef="#ctx0" brushRef="#br0">18345 2787 0,'0'35'47,"0"71"-47,35 0 15,-35-1-15,0 1 16,0 0-16,0 0 16,0 0-16,0 0 15,0-1-15,0-34 16,0-36-16,0 1 16,0-1-16,0 0 31</inkml:trace>
  <inkml:trace contextRef="#ctx0" brushRef="#br0">18450 3492 0,'36'36'78,"-1"-1"-78,36 35 15,-36-70-15,35 36 16,-70-1-16,36 0 16,-1 0-16,0-35 15,-35 36 1,-106-107 78,-211-352-47,352 493 31,0 1-78,36 0 15,-36-1-15,-35-35 16,36 1-16,-107-107 94,0 1-79,-34-36-15,69 70 16,36 1-16,36 141 47,69 70-47,-69-35 15,-1 36-15,0-107 16,1 1-16,-36-36 16,0-70 62,0-106-63,-36-36-15,-34-34 16,70 34-16,-36 72 16,36 34-16,0 0 15,0 36-15,0 70 125,0 71-125,0-70 16,0-1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3:28:0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0 917 0,'70'0'47,"36"0"-47,0 0 16,211 0-16,1-35 16,70 0-16,35-1 15,-70 1-15,-71 35 16,-35-35-16,-141 35 15,-35 0-15,-71 35 63,-36 36-47,-34 34-16,-36 37 15,0-1-15,0 0 16,-70 70-16,-71 1 15,0 0-15,-35-36 16,-1-35-16,178-35 16,34-71-16,36-35 15,35-35 48,0-106-63,0 0 15,0 0-15,70-106 16,-34 0-16,69-35 16,-34 35-16,35-71 15,-36 107-15,1 69 16,0-34-16,-36 105 16,0 36-16,-35 0 15,35 35 32,71 35-47,35 106 16,0 36-16,1-1 15,-1 71-15,0-71 16,-71 36-16,36-71 16,-71-35-16,-35 0 15,36 70-15,-1-105 16,0-1-16,-35 36 15,0-35-15,0-1 16,0-34 0,0-1 15,-35-35 16,-36 0-47,36-35 15,-106-1-15,-35-69 16,-71-37-16,-71-34 16,-35-36-16,106 71 15,1 0-15,69 35 16,107 71-16,-1-36 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3:29:2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2164 101 0,'0'-35'15,"0"0"32,-35 35-31,0 0-16,-36 0 15,-35 0-15,-35 0 16,35 0-16,-105 0 16,105 0-16,-70 0 15,70 0-15,35 35 16,-35 0-16,71-35 15,0 0-15,-36 36 16,36-36-16,-36 70 16,36-70-1,0 35-15,-71 1 16,71-1-16,-36 0 16,36 1-1,0 34-15,-36-70 0,71 35 16,-35 1-16,35-1 15,-71 0-15,71 36 16,-35-36-16,35 36 16,0-36-1,-35 36-15,35-1 16,-36 1 0,36-36-16,0 35 15,0-34-15,0-1 16,0 0-16,0 1 15,0-1-15,0 0 32,0 0-1,36 1-15,-36-1-1,70-35-15,-34 35 16,105 36-16,-71-71 15,36 35-15,-35 0 16,-1-35-16,36 36 16,0-1-16,-36 0 15,1-35-15,0 35 16,-1 36-16,1-71 16,-1 35-16,-35 1 15,36-36-15,35 35 16,0 0-16,-36 0 15,1-35-15,70 36 16,35-1-16,-70 0 16,71 1-1,-36-1-15,-36 0 16,1 0-16,-70 1 16,175-1-1,-176 0 1,36-35-16,0 35 15,70-35-15,-71 0 16,71 0-16,-35 0 16,35 0-16,-35 0 15,0 0-15,0 36 16,0-36-16,-1 0 16,1 0-16,-35 0 15,35 0-15,0 0 16,-36 0-16,36 0 15,0 0-15,-36 0 16,71 0-16,-35 0 16,0 0-16,35 0 15,0 0-15,0 0 16,36 0-16,-36 0 16,0 0-16,0 0 15,0 0-15,0 35 16,36-35-16,34 0 15,-105 0 32,388 0-47,-388 0 0,35 0 16,-70 0-16,70 0 16,-35 0-16,-1 0 15,1 0-15,0-35 16,0 35-16,-35-36 15,-1 1-15,-35 35 16,1-35-16,-1 35 16,0-35-16,0-1 15,-35 1 1,36 0-16,-1 0 16,-35-1-16,35 1 15,1-36-15,-1 1 16,-35 35-16,0-36 15,0 36-15,0-1 16,0-34-16,0 35 16,0-1-16,0 1 15,0 0 1,0-36 0,0 36-16,0 0 15,0-36-15,-35 36 16,35 0-16,-36-1 15,36 1-15,-35 35 16,0-35 0,-71-1-1,0 1-15,-70 0 16,-71 0-16,0 35 16,-71-36-16,36 36 15,0 0-15,0 0 16,35 0-16,106 0 15,-71 0-15,71 0 16,0 0-16,0 0 16,-36 0-16,-70 0 15,0 0-15,0 0 16,36 0-16,70 0 16,-36 0-16,71 0 15,36 0-15,-1 0 16,1 0-16,-1 0 15,-35 0 1,0-35-16,1 35 16,-72-35-16,71 35 15,-35 0-15,35-35 16,1-1-16,34 1 16,0 35-16,-34-35 15,34-1-15,-35 1 16,-70 35-16,70-70 15,-35 34-15,-35-34 16,70 34-16,35 36 16,-35-35-16,71 0 15,-36 0-15,36 35 16,0 0 0,0-36-16,-1 36 15,-34 0 1,35 0 31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15:2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0 0 0,'71'70'140,"34"-34"-140,-34 34 16,35-35-16,-36 36 16,1-36-16,-36-35 15,0 35 1,36-35 31,35 71-47,0-36 15,35 36-15,0-71 16,0 35-16,71 0 16,-71 1-16,-35-1 15,35-35-15,-35 0 16,-71 0-16,35 0 15,36 0-15,-35 0 16,-36 0-16,36 0 16,-1 0-16,1-35 15,-1 35 1,1 0-16,-1 0 16,36 0-16,0 0 0,-35 0 15,34 0-15,1 0 16,0 0-1,0 0-15,35 0 16,-35 0-16,-35 0 16,70 0-16,-71 0 15,36 0-15,0 0 16,-36 0-16,-34 0 16,-1 0-16,0 0 15,0 0 16,1 0 1,-1 0-17,0 0-15,1 0 16,34 0-16,1 0 16,-1 0-16,36 0 15,0 0-15,0 0 16,0 0-16,-1 0 15,1 0-15,-35 0 16,-1 0-16,1 0 16,-36 0-16,36 0 15,-36-36-15,0 36 16,1 0 0,-1 0-1,0-35 1,0 35-16,1 0 15,-1 0-15,71 0 16,-71-35-16,0 35 16,1 0-16,70 0 15,-71-35-15,0 35 16,36 0-16,-1 0 16,1 0-16,-36-36 15,36 1-15,-1 0 16,-35 35-16,1 0 15,-1 0 1,0 0 0,0 0-1,1-36-15,34 36 16,-34 0-16,-1 0 16,0 0-16,0 0 15,1-35 1,-1 0 15,0 35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18:1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0 0 0,'36'0'47,"34"71"-47,-34-36 16,34 0-16,1 36 15,-36-36-15,35 1 16,1-1-16,-71 0 16,71-35-16,-71 71 15,70-71-15,-70 35 16,35-35-16,-35 35 31,36-35-31,-1 0 16,0 0-16,36 0 15,-1 0-15,36 0 16,35 0-16,-35 0 16,35-35-16,36 35 15,-72-35-15,72-1 16,-1 1-16,-35 0 15,1 35-15,69 0 16,-34-35-16,-72-1 16,72 36-16,-36-35 15,-35 35-15,0 0 16,-71-35-16,35 35 16,-34 0-16,-1 0 46,0 0-30,1 0-16,-1 0 16,35 0-16,1 35 15,35 0-15,0 1 16,35-1 0,0 35-16,-35-70 15,35 0-15,35 36 16,-35-36-16,0 0 15,36 0-15,-36 0 16,0 0-16,35 0 16,-35 0-16,-35 0 15,35 0-15,-35 0 16,0 0-16,35 0 16,0 0-16,36 0 15,-1 0-15,-35 0 16,0 0-16,-35 0 15,-35 0-15,-36 0 16,36 0-16,-36 0 16,0 0-16,0 0 15,36 0 1,-36 0 0,36 0-1,35 0-15,35 0 16,0 0-16,0 0 15,106-36-15,-71 36 16,36 0 0,-36-35-16,-35 35 15,-35 0-15,0 0 16,-35 0-16,-36 0 16,0 0-1,0 0 1,1 0 15,-1 0-31,36-35 16,-1 35-1,-35 0 1,1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18:2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9686 1081 0,'-70'-106'15,"-1"71"-15,-70-1 0,-35-34 16,-36-1 0,-35 1-16,0-1 15,-35 1-15,-71-1 16,0 0-16,-35 1 16,-35-1-16,-36-34 15,107 69-15,-72 1 16,72 0-16,69-1 15,1 36-15,35 0 16,35 0-16,71 0 16,-70 0-16,-1 0 15,0 36-15,107-1 16,-107 36-16,0-36 16,1 35-16,34 1 15,-34-71-15,-36 141 16,35-141-16,71 71 15,0-1-15,0 36 16,70-71-16,-70 36 16,106-71-16,-106 106 15,35-36-15,0 36 16,0 0 0,0 0-16,-35 35 15,70-71-15,-34 36 16,69 0-16,-34-35 15,70-1-15,-35 36 16,35-35-16,-36 34 16,36 1-16,0 35 15,0 71-15,71-106 16,-1 70-16,1-35 16,35 0-16,0-35 15,-1 35-15,-34-70 16,70 0-16,0 34 15,-35-69-15,106-1 16,35 35-16,-36-70 16,107 71-16,-1-71 15,71 0-15,0 0 16,-35 0-16,71 0 16,-36-71-16,-36 36 15,-69 0-15,-1 35 16,-35-35-16,-106-1 15,0 36-15,35-35 16,-34 0 0,-37 0-16,1-1 0,35 1 15,36 35 1,70-35-16,0-1 16,35 1-16,0 0 15,0-71-15,36 35 16,-71 1-16,-71-1 15,36 36-15,-106-36 16,-1 36-16,-69 0 16,34-36-16,-35 71 15,-35-70-15,71 70 16,-71-71-16,71 1 16,-36-1-16,0-70 15,-35 71-15,0-72 16,0-69-16,0 70 15,0 35-15,0-35 16,-70-36-16,-1 71 16,71 1-16,-106-36 15,36 70-15,34 0 16,-34 1-16,70 35 16,-71-1-16,71 1 15,-35 0-15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18:5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0 14 0,'0'-35'0,"176"35"125,-35 0-125,177 35 16,-1-35-16,1 36 15,140 34-15,-34-34 16,-1-1-16,0 0 16,-105-35-16,-1 35 15,36-35-15,-141 0 16,70 0-16,-35 0 16,0 0-16,-71 0 15,36 0-15,-71 0 16,0 0-16,0 0 15,0 0-15,-35 0 16,-35 0-16,-1 0 16,-35 0-1,-70 0 173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18:5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0 0 0,'141'0'47,"106"0"-32,-35 0-15,211 0 16,36 0-16,35 0 15,0 0-15,35 0 16,-35 0-16,0 0 16,-142 0-16,-140 0 15,-71 0-15,-106 0 16,1 0-16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19:0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0 1517 0,'35'0'15,"177"-35"1,-71-1-16,212-34 15,-36-1-15,107-35 16,-36 71-16,0-35 16,0-1-1,-141 36-15,-71 35 16,-70-36-16,-71 36 16,-105 142 77,-71-37-93,-36 36 16,1 36-16,-71 34 16,35 1-16,1-35 15,34-1-15,-34-35 16,70-35-16,-1 35 15,72-70-15,35-1 16,-1-70-16,36 35 16,0-176 77,0-35-93,0 0 16,36-71-16,34-106 16,-70 35-16,35-70 15,71 35-15,-35 36 16,-1 176-16,-34-36 16,-1 142-16,-35 0 15,35 35 32,36 70-31,70 142-16,0 0 15,35 35-15,-70-36 16,71 36-16,-36 0 16,0-106-16,-35 71 15,0-106-15,-71 70 16,35-70-16,-34-35 15,-1-1-15,0 1 16,-35-36-16,0 0 109,-35-35-93,-36 0 0,1 0-16,-36-35 15,0 0-15,-70 0 16,-1-36-16,-70-35 16,-70-70-16,35 70 15,35 0-15,70 35 16,71 36-16,36 0 15,35 0-15,-1 35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28.34646" units="1/dev"/>
        </inkml:channelProperties>
      </inkml:inkSource>
      <inkml:timestamp xml:id="ts0" timeString="2022-08-28T16:41: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27058 8572 0,'0'-17'31,"-35"-18"-16,-424-212 17,142 53-17,-71 17 1,70 36 0,195 71-16,-1 52 15,1 0-15,34 1 16,-34-1-16,-159-53 15,194 71 1,-195 0 0,107 0-1,17 18 1,-35 17 0,53 1-1,-53 34 16,18 1-15,17-36 0,18 53-1,123-70 1,-52 52 0,34-17-1,-52 71 1,53-54-1,-18 36 1,18 18 0,-18-1-1,35 18 1,18 18 0,18 0 15,35-18-16,53 18 1,35-1 0,88 107-1,36-53 1,105-36 0,36-70-1,-71-36 1,-71-52-1,36-18 1,-53-35 0,-18-53-1,-87-1 1,-19-34 0,18-106 15,-35-1-16,-18-34 1,-53 17 0,-35 35-1,0-88 1,-52 36 0,-72-36-1,-52 35 1,17 142-1,35 52 1,54 36 0</inkml:trace>
  <inkml:trace contextRef="#ctx0" brushRef="#br0">27993 9596 0,'70'17'15,"1"-17"-15,141 0 16,-106 0 0,17 0-16,-52 0 15,-19 0 1,-16 0-1,-54 0 79</inkml:trace>
  <inkml:trace contextRef="#ctx0" brushRef="#br0">28557 9049 0,'0'53'0,"0"35"16,0 229-1,0-105-15,0-36 16,0 265 0,0-317-1,0-71 1,0-36-1,-17-17 79,-19 0-94,19-17 16,-36-71-1,18 35-15</inkml:trace>
  <inkml:trace contextRef="#ctx0" brushRef="#br0">28363 10125 0,'36'-18'15,"-72"36"-15,160-89 16,-54 36 0,-17 17-1,-17 1-15,-1 17 16,0 0 15,-17 0-15,35-18-16,52-53 15</inkml:trace>
  <inkml:trace contextRef="#ctx0" brushRef="#br0">29316 9049 0,'-35'17'31,"17"19"-15,0-19-1,1 1 1,70-18 62,-18 0-78,18 0 16,0 0-16,-36 0 15,1 0 1,17 18 0,-35-1-1,18 18 1,-36-35 31,1 36-32,-19-1 1,-52 53 0,-18 36-1,53-71-15,18 0 16,-35 52 0,70-69-1,0-1-15,0-17 31,0-1-31,17-34 79,18-19-79,1 1 15,-1 0 1,0 17-16,71-35 15,-35 36 1,-36-1-16,88 18 16,-34 0-1,-36 0 1,-1 18 0,-16 17-1,-1 0 1,-35 18 15,-53-18-15,-17 1-16,-19 34 15,-122 18 1,-72 1 0,107-37-1,0-34 1,-107 17-1,248-35 1,106 0 62,52-17-78,18-1 16,53 0-16,-53 1 15,142-36 1,-213 35-16,-17 1 16,-35-1 62,-36 0-78,0-17 15,18 17 1</inkml:trace>
  <inkml:trace contextRef="#ctx0" brushRef="#br0">29457 9878 0,'0'17'15,"-35"19"-15,-18 52 16,-18 18 0,1-18-1,-1 0 1,53-70 15,18-36 32,18 0-63,0 18 15,-18-17 1</inkml:trace>
  <inkml:trace contextRef="#ctx0" brushRef="#br0">29333 10283 0,'0'0'0,"71"18"0,158 53 16,-105-1-1,-1-35-15,142 71 16,-195-88 0,-52 0-16,0-18 31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19:5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0 671 0,'0'-36'78,"36"-34"-78,-1-36 16,0 71-16,36-36 15,-36-35-15,36 36 16,-36 34-16,35-34 16,-34 35-16,-1 35 15,0 0-15,1-36 16,-1 36-1,0 0 32,0 0-31,36 0-16,-1 36 16,-34-36-16,-1 70 15,0-70-15,1 0 16,-36 35-1,35 1 1,-35 34-16,35-35 16,0 36-16,-35-36 0,0 1 31</inkml:trace>
  <inkml:trace contextRef="#ctx0" brushRef="#br0">1341-35 0,'35'0'62,"0"106"-62,1-36 16,-36 1-16,0-1 16,0 36-16,0-70 15,0-1 1,0 0 0,0 0-1,-36-35 79,-34 0-94,-1 0 16,1 0-1,-1 0-15,1 0 0,34 0 16,1 0-1,0 0-15,-36 0 16,36 0 0,0 0-1,-1 0 48</inkml:trace>
  <inkml:trace contextRef="#ctx0" brushRef="#br0">2540-141 0,'-35'0'31,"0"0"1,35 35-32,-36 1 15,36-1-15,-70 0 16,35 1-16,-1 34 16,1-35-16,-35 36 15,34-1 1,-34-70-16,34 71 15,-34-36-15,35 1 16,-1-36-16,36 35 16,-35-35-1,35-35 95,35-1-95</inkml:trace>
  <inkml:trace contextRef="#ctx0" brushRef="#br0">2117 282 0,'71'0'16,"-36"0"-1,0 0 1,0 0-16,1 0 15,34 0-15,-35 36 16,1-36-16,34 0 16,-34 35-16,-1-35 15,35 0-15,-34 0 16,-1 0-16,0 0 16,-35 35 30,36-35-46</inkml:trace>
  <inkml:trace contextRef="#ctx0" brushRef="#br0">2258-282 0,'35'0'31,"1"0"-16,-1-35-15,71 35 16,-71 0-16,0-35 16,36 35-16,-36 0 15,0 0-15,1 0 47,-1 0-31,-35 35 46,0 0-46,35-35-16,-35 35 16,0 1-16,0-1 15,-35 35 1,0-34-1,35-1-15,-36-35 0,36 35 47,-35-35-15,0 0 14,0 0-46,-1 0 32,1 0 15,70 0 156,1 0-188,-1 0-15,35 0 16,-34 0 0</inkml:trace>
  <inkml:trace contextRef="#ctx0" brushRef="#br0">2540 566 0,'0'35'63,"36"0"-63,-1-35 15,0 0-15,0 36 16,1-36 0,-1 0-1,-35 35-15,35-35 16,1 0-1,-36 35 17</inkml:trace>
  <inkml:trace contextRef="#ctx0" brushRef="#br0">2611 883 0,'70'0'63,"-70"35"-48,36-35-15,-1 0 16,0 0-16,1 0 16,-36 36-16,35-36 15,0 35 32</inkml:trace>
  <inkml:trace contextRef="#ctx0" brushRef="#br0">3070 72 0,'35'-35'0,"35"35"16,-34-36-1,-1 36 1,-35-35 0,35 35-16,0 0 31,1 0 0,-1 0-15,0 35-1,1 1 1,-36-1 15,35-35-15,-35 35 0,0 0-1,-35-35 63,-1 0-46,1 0-17,0 0 1,-1 0 46,-34 0-30,35 0-17,35 36-15,-36-36 16,1 0-1,0 0 64,0 0-48</inkml:trace>
  <inkml:trace contextRef="#ctx0" brushRef="#br0">3316-422 0,'36'0'47,"-1"0"-47,0 0 31,1 0-31,-1 0 16,0 0-1,0 0-15,1 0 47</inkml:trace>
  <inkml:trace contextRef="#ctx0" brushRef="#br0">3458-246 0,'35'0'15,"0"0"17,36 71-17,-71-36-15,35 36 16,-35-36-16,35 36 16,-35-36-16,0 35 15,0 1-15,0-36 16,0 36-16,0-1 15,0 1-15,0-36 16,0 36 0,0-36-1,0 0 1,0 1 0,0-1-16,-35-35 93,0 0-93,-1 0 32,1 0-32,-35-35 15,34-1 1</inkml:trace>
  <inkml:trace contextRef="#ctx0" brushRef="#br0">7479 319 0,'-35'35'32,"0"36"-32,35-36 15,-36 0-15,1 36 16,0-36-16,0 36 15,-1-36 1,1 0-16,-36 0 0,71 1 16,-70-1-16,35 0 31,-1-35 31,36-35-46,0 0-16</inkml:trace>
  <inkml:trace contextRef="#ctx0" brushRef="#br0">7056-352 0,'35'0'47,"-35"36"-31,0-1-16,0 0 16,0 71-16,0-71 15,0 1-15,0-1 16,0 0-1,35-35 79,36 0-94,0 0 16,-1 0-1,1 0-15,-1-35 0,-35 35 16,1 0 0,-1 0 46,0 0-46,1 0 31,-36 106 78,0-36-125,0 1 15,0 0-15,0-36 16,0 0-16,0 0 16,0 1 15,-36-36 31,-34 0-46,34 0-16</inkml:trace>
  <inkml:trace contextRef="#ctx0" brushRef="#br0">6033-810 0,'0'70'63,"0"-34"-63,-71 34 15,36 1-15,-36-1 16,36 1-16,0-36 16,0 0-1,-1 1-15,36-1 16,-35-35-16,35 35 16,0 1-1,-35-36-15,35-36 110,70-34-95,-34 34-15,-1 1 16,0 0-16,0 35 15,36-35 1,-36 35 0,36 0-16,-36 0 15,0 0-15,1 0 16,-1 0 0,0 0-1,0 0 1,1 0 46,-36 70-46,0 1-16,-36-1 16,1 36-1,-35-35-15,34-1 16,-34-34-16,-36 105 15,71-106-15,-71 36 16,35-1-16,1 1 16,-1-71-16,36 35 15,35 0-15,-35-35 110,35-70-95</inkml:trace>
  <inkml:trace contextRef="#ctx0" brushRef="#br0">6421 142 0,'0'71'31,"0"-36"-15,-35 1-16,-1-1 16,-34 0-16,34 36 15,1-71-15,0 35 16,0-35 0,70 0 109,0 0-125,0 0 15,1 0-15,-1 0 16,36 0-16,-36 0 15,0 0-15,0 0 32,-35 35-17,0 0 1,0 1-16,0 34 16,-35 1-1,0-36-15,-71 71 16,0-71-16,36 36 15,-1-36-15,-35 36 16,36-36-16,-1 0 16,1 0-16,-1 1 15,36-36 48,35-71-16,0 36-47,70-71 0,-34 35 15,34 1 1</inkml:trace>
  <inkml:trace contextRef="#ctx0" brushRef="#br0">5751 37 0,'35'0'31,"35"0"-15,-34 0-1,-1 0 1,-35 35-16,0 0 16,35-35-1,1 0-15,-36 35 31,35-35-31,-35 36 47,35-36-47,0 0 16</inkml:trace>
  <inkml:trace contextRef="#ctx0" brushRef="#br0">6068 495 0,'35'0'16,"1"35"0,-1-35-16,0 0 15,-35 36-15,35-36 16,1 0 0,-36 35-16,0 0 15,35-35 1,-35 36-16,35-36 31,-35 35-15</inkml:trace>
  <inkml:trace contextRef="#ctx0" brushRef="#br0">6738 72 0,'36'0'31,"-1"0"0,-35 35 16,0 0-31,0 1-16,0-1 15,-35 36 1,35-36-16,-36 0 16,36 0-16,-35 1 15,0-1 1,35 35-16,0-34 15,35-36 126,-35-36-141,35 1 16,1 35-16,-36-70 15,35 34 1</inkml:trace>
  <inkml:trace contextRef="#ctx0" brushRef="#br0">7197 672 0,'35'0'0,"1"0"15,-1 0-15,0 0 16,0 35-16,1-35 16,-1 35-16,-35 0 15,35-35 1,-35 36-16,35-36 0,1 0 47,-36 35 0,35-35-32,0 35-15,36-35 16</inkml:trace>
  <inkml:trace contextRef="#ctx0" brushRef="#br0">4269 1 0,'0'71'15,"-35"-36"-15,-1 0 16,36 36-16,0-36 16,0 1-1,0-1 1,0 35-16,0-34 0,0-1 16,0 0-1,-35-35 79,35-35-94,-35-71 16,35 71-16,0-71 15,0 0-15,35 36 16,0-1-16,1 36 15,-1 35-15,0 0 79,1 0-48,-1 0-16,0 0 1,0 0 0,-35 35-1,36 0 1,-36 1 0,0-1-16,0 0 15,35 0-15,-35 1 16,0-1-16,0 36 15,0-1-15,0-35 16,0 1-16,0-1 16,0 0-16,0 36 15,0-36 32,-35-35 47,-36-106-94,36 71 16,0-36-16,35 36 15,-36 35-15,36-35 16,0 0-1,0-1 1,0 1 15,0 0 1,0-1-17,0 1-15,36 35 63,-1 0-63,0 0 15,0 0 1,-35 35 109,-35 1-94,35-1-15,-35-35-1,35 71 110,0-36-93,35 0 30,0-35-46</inkml:trace>
  <inkml:trace contextRef="#ctx0" brushRef="#br0">4234-493 0,'0'36'62,"0"-1"-46,0 0-1,-36 0 1,36 1 0,36-36 171,-1 0-187,0-36 16,1 36-16,-1 0 15,0 0 48,-35-35-47</inkml:trace>
  <inkml:trace contextRef="#ctx0" brushRef="#br0">4445-528 0,'71'0'16,"-71"35"-1,35-35-15,-35 36 16,35-36-16,36 35 15,-71 0 1,0 0-16,35-35 16,-35 36-1,0-1 48,-35 0-63,0-35 15,-36 36-15,71-1 16,-35-35-16,0 35 47,-1-35-16,36 35 0,-35-35-31</inkml:trace>
  <inkml:trace contextRef="#ctx0" brushRef="#br0">4692 248 0,'36'36'32,"-36"34"-17,0-35-15,0 1 16,0 69-16,0-69 16,0-1-1,0 0 1,0 1-16,35-36 15,0 35 1,0-35 0,1 0-1,-36 35 1,35-35 0,0 0 46,0 0-15,1 0 0</inkml:trace>
  <inkml:trace contextRef="#ctx0" brushRef="#br0">5221 142 0,'0'71'16,"0"-36"-1,0 1 1,-35-36-16,35 35 16,-70 0-16,-1-35 15,71 35 1,-35-35-16,-36 36 15,36-36-15,-36 0 16,36 0 31,0 0-31,0 0-1</inkml:trace>
  <inkml:trace contextRef="#ctx0" brushRef="#br0">4833-352 0,'0'71'47,"0"-36"-31,36 1-16,-36-1 15,0 0 1,35-35 0,0 35-1,-35 1 1,35-36-1,1 0 79,-1 0-31,0 0-16</inkml:trace>
  <inkml:trace contextRef="#ctx0" brushRef="#br0">5080-422 0,'36'0'15,"-36"35"63,0 0-78,0 1 16,-36-36 0,36 35-1,0 0 1,-35-35 0,0 0 15,-1 0-16,1 0 17</inkml:trace>
  <inkml:trace contextRef="#ctx0" brushRef="#br0">10407 813 0,'36'0'125,"-1"0"-78,-35 35-31,0 0-1,0 0 1,0 1-16,-35-1 16,35 0-16,-71 1 15,36 34-15,-1-70 16,36 35-16,0 1 15,36-72 64,34 1-64,1 35-15,-1-35 16,1 0-16,-36 35 15,36-36-15,-1 1 16,-34 35-16</inkml:trace>
  <inkml:trace contextRef="#ctx0" brushRef="#br0">10019 142 0,'-35'71'0,"35"0"15,-35-1-15,35 1 16,0 34-16,-36 1 16,36-70-16,0 34 15,0-35-15,0 36 16,0-36-16,0 0 15,0 1 1,0-107 78,0-35-94,71 1 15,-36-1-15,71-71 16,-35 72-16,-1-1 16,-35 70-16,1 1 15,-1 0-15,-35 0 32,35 35-32,1 0 0,-1 0 15,-35-36-15,70 36 16,-34 0-1,34 0 1,-34 0 0,-1 0-1,0 0 1,0 0 0,1 0 46,-36 36-62,0-1 16,0 35-16,0 1 15,0 0-15,0-36 16,0 35-16,0 36 16,0-35-16,0 35 15,0-36-15,0 1 16,-36-36-16,36 35 15,0 1-15,0-36 16,0 1-16,0-1 31,-70-35 79,35-35-95,-36-36-15,-35 0 16,71 1-16</inkml:trace>
  <inkml:trace contextRef="#ctx0" brushRef="#br0">10301 142 0,'0'106'32,"0"-35"-17,0-1-15,0-34 16,0 34-16,-35 1 15,35-36 1,-35-35-16,70-35 109,0-36-109</inkml:trace>
  <inkml:trace contextRef="#ctx0" brushRef="#br0">10266-316 0,'35'0'15,"1"0"1,-1 0 0,0 0-1,1 0 1,-1 0 0</inkml:trace>
  <inkml:trace contextRef="#ctx0" brushRef="#br0">10443 319 0,'35'0'0,"0"0"31,-35 106-31,0-71 16,0 0-16,0 0 15,0 36-15,0-36 16,0 1 31,35-36 31</inkml:trace>
  <inkml:trace contextRef="#ctx0" brushRef="#br0">11466-352 0,'70'-35'0,"-35"35"16,1 0-1,-1 0-15,0 0 16,1 0-1,-36 35 48,0 36-63,0 0 16,0-36-16,-36 0 15,-34 71-15,-1-35 16,1-1-16,-72 36 15,72-71-15,35 36 16,-36-36-16,71 0 16,-35-35-16,35 36 15,0-1-15,-35-35 16,-1 35 0,1 0 15,35 1 0,0-1-15,0 0-1,35-35 1,-35 36-16,36-1 16,-36 0-16,35 0 15,-35 1-15,0-1 16,0 0-16,35-35 15,-35 35 48,35-35-63,1 0 16,34 0-16,1 0 15,35 0-15,35 0 16,106-35-16,-36-71 15,-70 71-15,71-71 16,-71 71-16,-35 35 16,-106-35 15,35-1-15,1 1-1,-1 0-15</inkml:trace>
  <inkml:trace contextRef="#ctx0" brushRef="#br0">8044-246 0,'35'0'78,"106"0"-78,35 0 16,-34-35-16,-1 35 16,35 0-16,36-35 15,-71 35-15,-35 0 16,0 0-16,-36 0 15,1 0 1,-36 0-16</inkml:trace>
  <inkml:trace contextRef="#ctx0" brushRef="#br0">8820-105 0,'0'71'0,"-71"0"16,71 34-1,-35 37-15,0-37 16,-36 1-16,36 71 16,35-72-16,-35-34 15,-1-36-15,36 36 16,0-36-16,0 0 16,36-35 77,69 0-77,1 0-16,-35 0 16,35 0-16,-71 0 15,35 0-15,-34 0 16,-1 0-1</inkml:trace>
  <inkml:trace contextRef="#ctx0" brushRef="#br0">9173 107 0,'0'35'31,"-36"1"-31,1 34 16,0-34-16,-1 34 15,-34 1-15,70-36 16,-71 0-16,36 0 15,35 1-15,-35-36 16,35 35 31,0-70-16,0-1-15</inkml:trace>
  <inkml:trace contextRef="#ctx0" brushRef="#br0">9455 37 0,'0'70'47,"0"-35"-47,0 1 0,0 70 15,0-71-15,0 0 16,0 36-16,0-36 15,0 35 1,0-34 0,0-1-1,35-35 79,36 0-78,-36-35-1,35 35 1,-34-71-16</inkml:trace>
  <inkml:trace contextRef="#ctx0" brushRef="#br0">-35 3282 0,'35'0'0,"1"0"16,34-35 0,-35 35-1,71-35-15,0 35 16,35-36-16,106 36 16,-35-35-16,35 0 15,-36 35-15,-34-36 16,-36 36-16,0 0 15,-70 0-15,-36 0 16</inkml:trace>
  <inkml:trace contextRef="#ctx0" brushRef="#br0">1658 2859 0,'71'0'78,"-36"0"-62,36 35-1,-1-35 1,-34 35-16,-1-35 16,35 36-16,-34-1 15,-1 0 1,0-35 0,-35 35 30,0 1-46,0 34 16,-35-70-16,0 36 16,-1-1-16,-34 0 15,35 0-15,-36 1 16,1-1-16,-1-35 16,0 70-16,36-70 15,-71 36-15,71-36 31,0 0 32</inkml:trace>
  <inkml:trace contextRef="#ctx0" brushRef="#br0">3810 2682 0,'0'36'47,"-35"-1"-47,0 0 16,-36 36-16,36-36 15,0 36-15,-71-36 16,0 35-16,35-34 16,36-1-16,-71 0 15,106 1-15,-35-36 16,35 35 0</inkml:trace>
  <inkml:trace contextRef="#ctx0" brushRef="#br0">3387 2471 0,'35'0'31,"71"-36"-31,-35 36 16,-1 0-16,36 0 15,-35 0-15,-1 0 16,1 0-16,-36 0 16,-35-35-16,35 35 15,1 0 1,-107 71 109,0-1-125,36-34 16,0-1-16,0 0 15,-1-35-15,1 35 16,0-35-16,-1 36 15,1-1 1,0-35 0,0 0-1,-1 0 1,36 35 62,36-35-62,-1 0-16,0 0 31,0 0-31,-35-35 16,36 35-16,-36-35 15</inkml:trace>
  <inkml:trace contextRef="#ctx0" brushRef="#br0">3704 3000 0,'36'0'32,"-1"0"-17,0 0-15,36 0 16,-1 35-16,36 0 16,0 1-16,-35-1 15,-1 0-15,-34-35 16,-1 36-1,-70-36 79</inkml:trace>
  <inkml:trace contextRef="#ctx0" brushRef="#br0">3704 3388 0,'0'35'15,"36"0"-15,-1-35 16,0 0-16,36 36 15,-36-36-15,0 70 16,1-70-16,-1 0 16,-35 36-16,35-1 15,-35 0 1,36-35 0,-36 71 62,35-36-63,-35 0 1,35 1-16,0-36 109</inkml:trace>
  <inkml:trace contextRef="#ctx0" brushRef="#br0">4516 3141 0,'0'35'47,"35"1"-16,0-1-16,1-35 1,-1 35-16,0 0 16,-35 1-1,36-1-15,-36 35 16,0-34 0,0-1-1,-36-35 16,1 0-31,-36 0 16,36 0 0,-35 0-1,34 0 1,36-35-16,-35 35 16,0-36-16,35 1 31,0 0-31,0-36 15,35 36-15,0-35 16</inkml:trace>
  <inkml:trace contextRef="#ctx0" brushRef="#br0">4728 2929 0,'0'-35'15,"35"35"-15,35 0 16,-34 0-16,-1 0 16,35 0-16,-34 0 15,-1 0 1,0 0 0</inkml:trace>
  <inkml:trace contextRef="#ctx0" brushRef="#br0">4904 3035 0,'35'0'32,"0"35"-1,1 36-15,-1 0-16,-35-36 15,0 0-15,0 36 16,0-1-16,0 1 15,0-36-15,0 36 16,-35-36-16,-1 0 16,36 0-16,0 1 15,-35-36 63,0 0-62,-36-71 0,36-35-16</inkml:trace>
  <inkml:trace contextRef="#ctx0" brushRef="#br0">5468 2435 0,'36'0'0,"-1"0"31,-35 71-31,0-36 16,0 1-16,0-1 16,0 0-1,0 0 1,0 1 31,35-36-32,1 0 1,-1 0-16,0 0 16,0 0-1,1 0-15,-1 0 16,-70 0 109,-36 0-110,36 70 1,0-70-16,-1 0 16,1 36-16,35-1 31,0 0-31,0 0 0,0 1 16,0 34-16,0 1 15,0-1-15,0-34 16,0-1-16,0 35 15,0-34-15,0-1 16,0-70 78,0-36-94,0 36 15,35-71-15,36 71 16,-36-1-16,36-34 16,-1 35-16,-35-1 15,1 1-15,-1 35 16,0 0 31,1 35-32,-1-35-15,0 36 16,0-36-16,-35 35 16,71 0-16,-71 0 15,35 36-15,-35-36 16,0 36-16,0-1 16,0 1-1,0-1-15,-35-34 16,35-1-16,0 0 15,-35 1-15,-1-36 94,1 0-78,-35-36-16,34-34 15,-34-1-15,70 1 16,0-1-16,0 36 16,0 0 77,35 35-46,0 0-31,-35 35 0,36 0-16,-36 0 15,0 1-15,0-1 16,0 0-1,-36 0 1,1-35 0,0 0 15,35-70 63,35 70-79</inkml:trace>
  <inkml:trace contextRef="#ctx0" brushRef="#br0">6668 2682 0,'0'36'78,"-71"-1"-78,71 0 16,-70 1-16,-1-36 16,36 35-1,0 0-15,-1-35 16,-34 0 31,70-35-47,0 0 15</inkml:trace>
  <inkml:trace contextRef="#ctx0" brushRef="#br0">6280 2718 0,'35'70'47,"-35"-34"-47,35-1 16,1 0-16,-36 0 15,35-35-15,-35 36 16,35-36-16,0 0 15,1 35 32,-1-35 16,0 0-32,1 0-15,-1 0-1</inkml:trace>
  <inkml:trace contextRef="#ctx0" brushRef="#br0">6668 3212 0,'-35'35'31,"35"35"-16,0-34-15,0-1 16,0 35-16,0-34 16,0-1-1,35-35 17,-35 35-32,70 1 0,-34-36 31,-36 35-31,35-35 15,0 0-15,1 0 110,34-35-110,-35 35 15</inkml:trace>
  <inkml:trace contextRef="#ctx0" brushRef="#br0">6880 3141 0,'0'35'78,"0"1"-46,0-1-32,-36-35 15,1 35-15,0-35 63,-1 0-63,1-35 15</inkml:trace>
  <inkml:trace contextRef="#ctx0" brushRef="#br0">8396 3282 0,'0'35'0,"0"1"31,-35-1-15,0 0-1,0 0 1,-36 1-16,36 34 16,-106 1-16,35-1 15,0 1-15,-106 0 16,71-36-16,0 35 15,71-70 1,34 36-16,1-36 16,0 0 31,-1 0-47,1-71 15,35 36 1,35 0-16</inkml:trace>
  <inkml:trace contextRef="#ctx0" brushRef="#br0">7656 2718 0,'35'0'15,"0"0"17,-35 35-32,0 0 15,0 1-15,0 34 16,0-35-16,-35 1 16,0-1-16,-1 0 15,1 0 1,35 1-16,-35-36 47,35-36 0</inkml:trace>
  <inkml:trace contextRef="#ctx0" brushRef="#br0">7797 2435 0,'70'0'16,"-70"71"0,71 35-16,-71-36 15,35 1-15,-35-36 16,0 36-16,0-1 15,35 1-15,-35-36 16,0 0-16,0 1 16,0-1-1,0-70 95,0-1-95,36 36 110,34 0-125,-34 0 16,-1 0-16,35 0 16,1 0-16,-36 0 15,0 0 1,1 0 62,-1 0-47</inkml:trace>
  <inkml:trace contextRef="#ctx0" brushRef="#br0">9525 3106 0,'-35'35'31,"35"36"-15,-35-1 0,35 1-16,-71-1 15,71 1-15,0-1 16,0 1 0,0-36 15,0 0-16,0 1-15,0-1 16,0 0 0,36-35 93,69 0-93,1 0-16,35 0 15,-35 0-15,70 0 16,-70 0-16,-35 0 16,-1 0-16,-34 0 15,-36-35 79</inkml:trace>
  <inkml:trace contextRef="#ctx0" brushRef="#br0">9843 3106 0,'0'35'47,"0"0"-47,0 71 16,-35-71-16,-1 1 15,1 34-15,0-35 16,35 1-16,0-1 31,-36-35-31,36-35 78,36-1-62</inkml:trace>
  <inkml:trace contextRef="#ctx0" brushRef="#br0">9949 3247 0,'0'-35'16,"35"35"31,-35 35-31,35 0-16,-35 36 0,0-1 15,0-35 1,0 1-16,0-1 15,35-35-15,-35 35 16,36-35 0,-1 0 31,-35 36-32,71-36 16,-1 0-15,-35 0-16,1 0 16,70 0-16,-71 0 15</inkml:trace>
  <inkml:trace contextRef="#ctx0" brushRef="#br0">9384 2965 0,'0'-36'16,"71"36"93,-1 0-109,1 0 16,35 0-16,-71 0 15,71 0-15,-71 0 16,36 0-1,-36 0-15,0 0 16</inkml:trace>
  <inkml:trace contextRef="#ctx0" brushRef="#br0">10725 3212 0,'70'0'63,"-34"0"-48,-36-36-15,70 36 16,1 0-16,-1 0 16,1-35-16,35 35 15,-1-35-15,1-1 16,-35 36-16,35 0 15,-71 0-15,0 0 16</inkml:trace>
  <inkml:trace contextRef="#ctx0" brushRef="#br0">10760 3600 0,'0'35'15,"0"35"-15,35 1 16,-35-36-16,0 36 15,0-1-15,36-34 16,-36-1-16,35 36 16,-35-36-16,0 0 15,0 0-15,0 1 16,35-36 62,-35-36-62,0 1-16,0-71 15,35 0-15,1 1 16,34-1-16,-34 35 16,34 1-16,1 34 15,-36 1 1,0 35-1,0 0-15,1 0 63,-1 0-63,0 0 16,1 0 15,-36 35-16,70 1-15,-70 34 16,0-35-16,0 36 16,0-36-16,0 71 15,0-71-15,0 36 16,0 0-16,-35-1 16,0 1-16,-1-36 15,36 0-15,-35-35 47,0 0-16,-71-35-31,71-36 16,-71-70-16,71-35 16,-36 70-16,36 0 15,35 36-15,0-1 16,35 36-1,0 35-15,1 0 94,34 0-78,-70 70-1,71-34-15,-71-1 16,0 35-16,0 1 31,0-36-31,0 1 0,0-1 16,-36 0 0,1-35-16,35 35 15,35-35 110,1-35-125,34 35 16,-35 0-1,1 0 1,-36-35 0,35 35-1,0-35-15</inkml:trace>
  <inkml:trace contextRef="#ctx0" brushRef="#br0">11960 3106 0,'35'0'31,"0"0"-31,0 0 16,1 0 0,-36 35 31,0 0-47,0 36 15,0-36-15,-36 0 16,36 71-16,-105-71 15,69 1-15,-34 34 16,-1-34-16,36-36 16,0 0-16,35 35 15,-36-35 48,36 70-48,0-34-15,0-1 16,-35 36-16,35-36 16,0 35-1,0-34 1,0-1-16,0 0 16,71-35 77,70 0-77,0 0-16,35-35 16,71-36-16,-106 36 15,0 0 1,-35 35-16,-106-35 0,35 35 15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26:2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601 4 0,'-36'0'78,"1"0"-63,0 0 1,0 0 0,-1 0-1,1 0 16,0 0 16,-1 0-47,36 36 16,-35-1 0,0 0-1,35 0 1,-35-35-1,-1 71-15,36-1 16,-70-34-16,34 70 16,1-36-16,35 1 15,-35-36-15,35 36 16,0-36 15,0 0-15,35 0-16,0 1 15,-35-1 1,36-35-16,34 35 16,-34 36-16,-1-71 15,35 0-15,-34 35 16,-1-35 0,0 0-1,1 0 48,-1 0-63,0 0 15,0 0-15,1 0 16,-1 0 15,0 0 0,0 0-15,-35-35 0,0 0-16,36-1 15,-1 36-15,0-35 16,1 0-16,-1 35 16,0 0-16,-35-36 15,35 36-15,1 0 31,-36-35 63,0 0-78,0 0-16,0-1 15,0 1-15,0-36 16,0 36-16,0-35 16,0-1-16,-71 0 15,71 36-15,0 0 16,-35 0-16,35-1 16,-35 1-1,-1 0 1,1 35 15,35-35-31,-35 35 31</inkml:trace>
  <inkml:trace contextRef="#ctx0" brushRef="#br0">3000 4 0,'-71'0'62,"0"0"-46,36 0-16,0 0 15,0 0-15,-1 0 16,1 0-16,-71 0 16,71 0-16,0 0 15,-1 0-15,-70 0 16,71 0 0,0 0-16,0 36 31,-1-36-31,1 0 31,0 35-31,0 0 16,-1 0-16,1 1 15,-36-36-15,71 35 16,-35-35-16,0 35 16,35 0-16,-71 1 15,36-36 1,0 35-16,35 0 15,-35-35-15,35 36 16,0-1 31,-36-35-31,1 70-16,35 36 15,0-35-15,0-1 16,0-34-16,0-1 15,0 71-15,35-36 16,1 1-16,34-36 16,-35 71-16,36-71 15,-36 36-15,0-71 16,1 35 0,-1-35 15,0 0-16,1 0 32,-1 0-31,35-35-16,-34 0 31,34-1-31,-35-34 16,36 34-16,-36 1 15,36-35-15,-36 34 16,0-34-16,1 35 16,-1-1-16,-35-34 15,35 34-15,-35 1 16,36-35-16,-36-1 16,0 36-1,0-1-15,0 1 16,0-35-16,0 34 15,0 1-15,-36-36 16,1 36 0,0 35 31,35-35-16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26:3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2687 282 0,'-35'-36'78,"0"36"-78,-36 0 16,36-35-16,0 35 15,-36-35-15,36 35 16,-1 0-16,1 0 16,0 0-1,0 0 1,-1 0 0,1 0-16,0 0 15,-1 0 1,1 0 15,0 0 0,0 0 16,-1 35-31,36 0-1,-70-35-15,70 71 16,-71-71-16,71 71 0,-35-71 16,0 35-1,35 0-15,-36 0 16,-34 1 0,70-1-1,-35-35-15,35 35 16,-36 1-1,36-1 110,-35 0-125,35 0 16,0 36-16,0-36 16,0 1-16,0-1 15,0 35-15,35-70 16,1 71-16,-1-71 16,-35 70-16,35-70 15,0 36 1,1-36-16,-36 35 15,35-35 1,35 0 31,-34 0-31,70 0-16,-36-35 15,1 35-15,-1-36 16,1 1-16,-1 0 15,1 0-15,0-1 16,-36-34-16,0 35 16,0 35-16,-35-36 15,36 1 1,-36 0-16,0-1 16,35 1-16,-35 0 15,0 0 1,0-1-16,0 1 15,0 0 1,0-1-16,-35 36 16,35-35-16,0 0 31,-36 35-15</inkml:trace>
  <inkml:trace contextRef="#ctx0" brushRef="#br0">606 70 0,'-36'0'125,"1"-35"-125,0 0 16,0 35-16,-1 0 62,1 0-46,-35 35-16,34 0 15,1 36-15,-36-36 16,36 71-16,-35-71 16,34 0-16,1 36 15,35-36 1,0 0 31,0 1-47,35 34 15,1-34 1,34 34 0,-35 1-16,36-36 0,-71 0 15,35 1 1,1-36 0,-1 0 46,0 0-46,0 0-1,1 0 1,-1 35 0,0-35-1,0 0-15,1 0 16,-36 35-1,35-35 48,0 0-32,1 0 0,-1-35-15,0 35 0,0-35-16,1-1 15,-36 1 1,35 35-16,-35-35 16,35-1-16,-35 1 15,0 0 63,36 35-62,-36-35-16,0-1 16,0 1-16,0-36 15,0 36 1,0 0-16,0 0 15,0-1 1,0 1 0,-36 0-16,1-1 15,0-34-15,-1 35 16,36-1 0,-35 36-16,35-35 15,-35 35 1,0 0-1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26:2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213 1239 0,'35'0'78,"71"0"-78,0 0 16,70 0-16,36 0 15,34 0-15,37 0 16,-36-35-16,0 35 16,-71 0-16,-70 0 15,0 0-15,-71 0 16,0 0-16,0 0 62,36 0-46,-36 0-16,1 0 16,-1 0 77,0 0-15,36 0-62,-36 0 47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26:3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1564 1376 0,'-71'0'62,"-35"0"-46,71 0-16,-35 0 16,34 0-16,-34 0 15,-1 0 1,36 0-16,-36 0 15,1 0-15,-1 0 16,1-36-16,-36 1 16,35 0-16,1-1 15,34 1-15,-69-71 16,69 71-16,-34 0 16,-1-36-16,36 36 15,0-36-15,-1 36 16,1-35-16,0 34 15,35 1-15,0-36 16,-35 36-16,35 0 16,0-36-16,0 1 15,0-1-15,0 36 16,0 0-16,35-1 16,35-34-1,36 35 1,-35 35-16,35-36 15,-36 1-15,1 0 16,-1 35-16,1 0 16,-36 0-1,0 0-15,1 0 16,-1 0-16,0 70 16,1-70-16,-1 0 15,0 71-15,36-36 16,-71 0-1,70 36-15,-70-1 16,35-34-16,1 34 16,-36 1-16,0-36 15,0 0 1,0 36-16,-36-36 16,1 71-16,-35 0 15,34 0-15,-69 35 16,34-35-16,36-71 15,-36 71-15,36-71 16,0 0-16,-1 1 16,1-36-1,0 35-15,-1-35 16,36 35 15,-35-35-31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26:3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1027 2079 0,'0'35'125,"141"1"-109,36-1-16,70 36 15,35-36-15,70 35 16,-34-70 0,0 36-16,34-36 0,-70 0 15,-105 0-15,-36 0 16,-35 0-16,-71 0 16,-35-71 109,0 1-125,0-1 0,0-35 15,0 0-15,0 0 16,0-35-16,-70-70 15,34 70-15,1-71 16,0 71-16,-1 0 16,36 35-16,0-71 15,-35 107-15,35-1 16,-35 1-16,35-1 16,0 1-16,-35 70 15,35-36-15,-36 36 16,36-35-16,-35 35 78,-141-35-78,70 0 16,-35 35-16,-71-36 0,36 1 15,-71 35 1,35 0-16,0 0 15,-35 0-15,-35 0 16,71 0-16,34 0 16,36 0-16,-35 0 15,70 0-15,0 35 16,0 1-16,0-1 16,1 0-16,34 0 15,-35 1-15,71 34 16,0-70-16,35 35 15,-36 1-15,1-1 32,35 36-32,0 34 15,0 1-15,0 0 16,0 0-16,35 0 16,1 0-16,-1-1 15,0 1-15,36-35 16,-71-36-16,35 0 15,-35 1-15,35-1 16,-35 0 15,36-35-15,-36 35-16,35 1 16,0 34-16,36 1 15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26:3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5081 816 0,'35'0'63,"0"0"-47,36 0-16,0 0 15,-36 0 1,35 0-16,1 0 15,35 0-15,-36 0 16,1 0-16,-1 0 16,-34 0-16,-1 0 15,0-36 110,-35 1-125,0-35 16,36 70-16,-36-36 16,0 1-16,0-36 15,-36 36 1,1-35-16,-36 34 15,36 1-15,-35 0 16,34-36 0,1 71-16,0-35 15,0 35-15,-1 0 16,1-35 0,0 35-1,-1 0 1,1 0-1,-35 0 1,34 0 0,-34 0-16,70 35 15,-71-35-15,71 35 16,-35 0 15,35 1-31,0-1 16,0 0-1,0 1 1,35 34 0,0-35-16,-35 1 15,36-1 48,34 141-63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26:3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1587 0 0,'-35'0'15,"0"35"-15,-36 36 0,36-71 16,-71 70 0,0 1-16,-70-36 15,-36 71-15,1-36 16,-1 36-16,71-35 16,35-1-16,0-70 15,71 0 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26:4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0 0 0,'35'0'16,"0"106"-1,0-71-15,-35 36 16,0 35-16,0 35 16,0-35-16,0 35 15,0-35-15,0 0 16,0-71-16,0 35 16,0-34-16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26:4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0 0 0,'36'0'0,"-1"0"15,35 35-15,1-35 16,-36 35-16,0-35 15,36 0-15,0 35 16,34 1-16,-34-1 16,-1-35-16,1 35 15,-36 0-15,1-35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08:0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-3958 2648 0,'21'21'47,"0"-21"-31,0 0-16,1 0 109,-1 0-93,21 0-1,-21 0-15,22 21 16,20 21-16,-42-42 16,0 0-16,22 21 15,-43 1-15,21-22 16,21-43 93,43-63-109,0 22 16,-22 41-16,22-41 15,-22 41-15,43-20 16,-64 21-16,1 20 16,-22 1-16,0 21 15,-21-21-15,21 21 63</inkml:trace>
  <inkml:trace contextRef="#ctx0" brushRef="#br0">-2921 4341 0,'0'21'31,"42"-21"-31,-20 21 16,-1-21-16,0 0 15,-21 21 1,21-21 0,21 0 62,64-84-78,0-22 15,85-21-15,-43-21 16,63 21-16,1 21 16,-43 21-16,-20 22 15,-44 42-15,-83 21 16,-1-22-16</inkml:trace>
  <inkml:trace contextRef="#ctx0" brushRef="#br0">-3133 3515 0,'22'22'78,"41"20"-62,-42 0-16,43 1 16,-43-1-16,21-21 15,-21 0-15,-21 0 16,22-21-16,-22 22 15,0-44 32,0-41-31,63-1-16,-21-20 16,22 20-16,-1-20 15,43-22-15,-42 42 16,20 1-16,-20 20 15,-22 1-15,-21 42 16</inkml:trace>
  <inkml:trace contextRef="#ctx0" brushRef="#br0">0 975 0,'42'0'0,"-20"0"16,-1 0 0,21 0-16,22 22 15,20-22-15,107 63 16,-22-42-16,0 22 16,1-22-16,-1 21 15,-21-21-15,0 0 16,43 22-16,-64-22 15,0 21-15,0-21 16,-64-21-16,-20 0 16,-22 0-16,21 0 15,-21 0-15,1 0 16,-1 0-16,0 0 16,0-21-16,21 21 15,-20-42-15,20 21 16,-21 0-16,0-1 15,0 1-15,1-21 16,-1 21 0,0-22-1,0 1-15,-21 21 16,21-21-16,-21-1 16,21 1-16,-21 21 15,22 0-15,-22-22 16,0 1-16,21 21 15,-21-22-15,0 1 16,0 0-16,0 21 16,0-1-16,0-20 15,0 21-15,0-21 16,0 20-16,-21 22 16,21-21-16,-22-21 15,1 21-15,21 0 16,-21-1-16,21 1 15,-21 21-15,0-21 16,0 0-16,-22-21 16,22 42-16,-21-22 15,-1 1-15,-20 0 16,42 0-16,-22 0 16,22 21-16,0-21 15,-21-1-15,-1 22 16,1 0-1,21 0-15,-21 0 16,-1 0-16,1 0 16,-22-21-16,1 21 15,-1 0-15,1-21 16,-43 21-16,43-21 16,-22 21-1,21 0-15,1 0 16,21 0-16,20 0 15,-20 0-15,42-21 16,-21 21-16,0 0 47,0 0-31,-1 0-1,-20 0-15,21 0 16,21 21-16,-42 0 15,20 0 1,1-21 0,21 21-16,-21-21 15,21 43-15,-21-43 16,21 42-16,-42 0 16,20 1-16,22-22 15,-42 21-15,42 1 16,-21-1-16,21 0 15,-21 22 1,0-22-16,21 22 16,0-22-16,-22 0 15,22 1-15,0-22 16,0 21-16,0-21 16,0 0-16,0 22 15,22-22-15,-22 0 16,42-21-16,-42 21 15,21-21-15,-21 21 16,42-21-16,-42 22 16,22-1-1,-1-21 17,21 21-17,-21 0-15,22-21 16,20 21-16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2:26:4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2822 0 0,'-35'106'0,"-71"0"16,35-36-16,-70 107 15,35-36-15,-70-35 16,-36 106-16,36-107 16,-71 107-16,71-141 15,-1 70-15,-34-36 16,-1 1-16,0 0 15,71 0-15,-35-35 16,70-36-16,35 0 16,36 0-16,0-35 31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3:50:1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3:51:0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954-1763 0,'35'0'94,"0"0"-63,1 0 0,-1 0-15,0 0 47,-35-36-48,35 1 16,-70 35 219,0 0-218,0 0 15,-1 0-32,1 0 1</inkml:trace>
  <inkml:trace contextRef="#ctx0" brushRef="#br0">918-3421 0,'36'-36'156,"-36"1"-156,0 0 31,35-1-15,0 1 0,1 35 62,-1 0-47,0 0-15,0 0-1,1 0 1,-1 0-16,0 0 16,36 35-16,-36-35 15,-35 36 16,35-36-31,-35 35 94,36 0-78,-36 1 15,0 34 0,-36-35-15,36 1-16,0-1 16,-35-35-1,35 35 1,-35-35-1,35 36 1,-36-36 0,36 35 15,0 0 78,-70 71-93,35 35-16,35 35 16,-36-105-16,1-1 15,35-34-15,0-1 16</inkml:trace>
  <inkml:trace contextRef="#ctx0" brushRef="#br0">1624-3316 0,'35'0'31,"-35"36"-15,35-1 0,-35 71-16,0-71 15,0 0-15,0 36 78,0 423-78,0-459 0,0 0 16,0 1 0,0 34-1,0-35 1,36 1-16,-36 34 15,0-34 1,0-1 47,35-35-48,-35 35 1,0 0 46,0-70 32,-35-71-94,35 36 16,-36-1-16,36 1 15,-35-1-15,35-35 16,0 71-16,0 0 16,0-1-16,0-34 15,0 35-15,0-1 16,0-34-16,0 34 15,0-34 1,0 35-16,0-36 16,0 36-1,0 0 1,0-1-16,0 1 16,0 0-1,35-1-15,1 1 16,-36 0 15,35 0-31,-35-1 31,35 36-15,1 0 46,-1 0-62,35 0 16,-34 0 0,-1 0-16,0 0 15,1 0 1,-1 0-16,0 0 16,0 36-1,1-36 1,-1 0-1,-35 35-15,35-35 16,1 35 0,-1 0-1,-35 1 1,35-36 0,-35 35 15,0 0-16,0 1 1,0-1 15,0 0-31,-35-35 16,0 35 0,-1-35-1,1 36 1,0-36-1,-1 0 1,1 0 0,0 0 15,0 0 16,-1 0-32,1 0 17,0 0 15,-1 0-1,1 0 17,0 0-32</inkml:trace>
  <inkml:trace contextRef="#ctx0" brushRef="#br0">3070-3316 0,'-35'0'125,"0"71"-109,-1-71-16,36 35 0,-35-35 16,0 71-16,0-71 15,35 35 1,-71-35-16,36 71 16,0-71-16,-1 35 15,-34 0 1,34 0-1,1-35 1,35 36 0,-35-36-16,0 0 15,35 35 1,35 0 140,35 1-156,-34-1 0,-1-35 16,0 35-16,1 0 15,-1-35 1,0 36-16,36-1 0,-36 0 16,0 0-1,0-35-15,1 0 16,-36 36-16,35-36 16</inkml:trace>
  <inkml:trace contextRef="#ctx0" brushRef="#br0">4446-2892 0,'35'0'62,"1"35"-62,-1 0 16,-35 1-16,0 34 16,35 1-16,-35-36 15,0 0-15,0 0 16,0 1-16,-35-107 125,0 36-110,35-36-15,0 36 16,0 0 0,0 0-1,0-1 17,35 36-1,0 0-16,1 0 1,-1 36-16,0-1 16,0-35-1,1 70 1,-1-34 0,0-1-1,-35 0-15,0-70 125,0-36-125,0 36 16,36 35-1,-36-35-15,35 35 63,35 0-32,-34 0-15,-36 35-16,35-35 15,-35 35-15,35 1 16,0-1 0,-35 0-16</inkml:trace>
  <inkml:trace contextRef="#ctx0" brushRef="#br0">3388-2998 0,'0'35'47,"0"71"-32,0-71-15,0 1 16,0 34-16,0 1 16,0-36-16,0 0 15,0 36-15,0-36 16,-35-35 93,-1-35-109,36-36 16,0 1-16,0 34 15,0 1-15,0 0 16,0-36 0,36 71-1,-1-35-15,-35 0 16,35 35 0,-35-36-16,0 1 15,35 35 16,1 0 48,-1 0-79,0 0 31,1 0-16,-36 35 1,35-35 0,0 36-16,0 34 15,1-34 17,-36 34-32,35-70 0,-35 35 15,0 36-15,0-36 31</inkml:trace>
  <inkml:trace contextRef="#ctx0" brushRef="#br0">4058-2963 0,'-35'0'188,"0"0"-110,-1 71-47,1-36-15,35 0 0,-35 1-16,35-1 15,0 0 1,0 0-1,0 1-15,0-1 16,0 0 0,0 0-16,35 1 31,0-36 16,-35-71 109,36 71-140,-36-35-16,0 0 15,0-1 1,0 1 0,0 0 15,0 0 16,0-1-32,35 36 32,-35-35 31,35 35-15,-35-35-48,35 35 110,1 0-125,-1 35 0,0-35 16,0 35-16,-35 1 16,36-1-1,-36 0-15,35 0 16,0-35-16,-35 36 16,36-1-1,-36 0 1,35-35-1,-35 35 1,35-35-16,0 36 16,-35-72 124</inkml:trace>
  <inkml:trace contextRef="#ctx0" brushRef="#br0">5222-2716 0,'36'0'16,"-1"0"15,0 0-31,0 0 16,1 0-1,-1 0 1,0 0 31,0 0-32,1 0 1,-1-35 0,0 0 31,-35-1-32,0 1 1,-35 35-16,35-35 15,-35 35 1,-1-36 15,1 36 32,0 0-32,35 36 63,0 70-79,0-36 1,0-35-16,0 36 16,0-36-16,0 0 15,0 1-15,0-1 16,35 0 0,-35 1-1,35-36-15,1 0 16,-36 35-1,35-35-15,0 0 16,1 0 0,-36 35-16,35-35 15,0 0 17,0 0-1</inkml:trace>
  <inkml:trace contextRef="#ctx0" brushRef="#br0">5822-3457 0,'35'0'0,"1"0"63,34 0-47,-35 0-16,1 36 15,34-1 1,1-35-16,-1 35 15,36 36-15,35-36 16,-70 0-16,35 36 16,-1-36-16,-34 0 15,0-35-15,-71 36 16,35-36 0,-35 35 155,-35 0-171,-1 36 16,-34-1-16,-1-34 16,1 34-16,-1-35 15,1 36 1,34-36-16,-70 36 16,36-71-16,35 70 15,-1-70-15,36 36 16,-35-36-16,0 0 15</inkml:trace>
  <inkml:trace contextRef="#ctx0" brushRef="#br0">7727-3210 0,'35'106'79,"-35"-35"-64,0-36-15,0 35 16,0-34-16,0 34 15,0 1 1,0-36-16,0 36 16,0-36-16,0 0 15,0 0 1,0 1 46</inkml:trace>
  <inkml:trace contextRef="#ctx0" brushRef="#br0">7410-2963 0,'70'35'125,"-35"-35"-109,1 0-1,-1 0-15,0 0 16,-35 36-16,35-36 16,1 0-1,-1 0-15,0 0 16,1 0-16,-1 0 15,0 0 1,0 0 15</inkml:trace>
  <inkml:trace contextRef="#ctx0" brushRef="#br0">8150-3069 0,'36'0'31,"-1"0"-15,0 0-1,0 0 1,1 0-16,-1 0 16,0 0-16,1 0 15,-1 0 110</inkml:trace>
  <inkml:trace contextRef="#ctx0" brushRef="#br0">8256-2716 0,'0'71'63,"0"-36"-48,0 0-15,0 36 16,0-36-16,0 0 16,0 1 15,177-36 172,-107 0-203,1 0 0,35 0 16,-71 0-16,0 0 15,0 0-15,1 0 16,-1 0-1,0 0 1</inkml:trace>
  <inkml:trace contextRef="#ctx0" brushRef="#br0">8468-3069 0,'0'71'31,"0"-1"-16,0-34 1,0-1-16,0 36 16,0-1-16,0-35 15,0 1-15,0-1 16,0 0 0,-35-35 171,35-35-171,35 35 93,0 0-109,0 0 16,1 0-1,-1 0 1,-35-35 0</inkml:trace>
  <inkml:trace contextRef="#ctx0" brushRef="#br0">9068-3069 0,'35'0'78,"-35"71"-78,0-36 16,0 0-16,0 1 15,35-36-15,-35 35 16,0 0 0,0 1-16,0-1 15,0-106 126</inkml:trace>
  <inkml:trace contextRef="#ctx0" brushRef="#br0">9103-3104 0,'35'0'46,"0"0"-30,1 0-16,-1 0 16,0 0-1,0 0 48,1 0 15,-1 0-16,-35 35-62,35 36 16,1-71-16,-36 70 16,0-34-1,35-36-15,-35 35 16,0 0-16,0 1 16,0-1-1,0 0 1,-35-35 124,-1-35-124</inkml:trace>
  <inkml:trace contextRef="#ctx0" brushRef="#br0">9103-2434 0,'35'0'16,"0"0"-1,1 0 1,-1 0 0,0 0-16,0 36 15,1-36-15,34 35 16,-70 0-1,36-35-15,-1 0 47</inkml:trace>
  <inkml:trace contextRef="#ctx0" brushRef="#br0">9244-2892 0,'0'35'32,"0"0"-17,35-35-15,-35 36 16,0-1-16,0 35 16,0-34-16,-35 34 15,0-35-15,35 1 16,-36-1-16,1-35 15,35 35-15,-35 1 79</inkml:trace>
  <inkml:trace contextRef="#ctx0" brushRef="#br0">9561-3527 0,'36'0'15,"-1"0"17,0 0-17,1 0 1,-1 35-1,0 0-15,-35 1 16,35-36-16,1 70 16,-36-35-1,35 36-15,0-36 16,-35 36-16,0-36 16,0 0-1,0 1-15,0-1 16,0 0-16,0 0 15,0 36-15,0-36 16,0 1-16,0-1 16,0 35-1,0 1 1,0-36-16,0 36 16,0-36-16,0 0 15,-35 1-15,35-1 16,0 0-16,-35 36 15,35-36 1,0 0 0,0 1-16,-36-36 15,36 35-15,-35-35 16,35 35 0,-35-35 15,35 35-31,0 1 15,-35-36 1,35 35 15,-36-35-31,1 0 16,0 0 109,-1 0-109</inkml:trace>
  <inkml:trace contextRef="#ctx0" brushRef="#br0">9561-2892 0,'36'0'16,"-1"0"0,0 0-1,1 35 1,-1 0-1,0 1 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3:50:5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0 141 0,'35'35'31,"71"0"-31,-71 36 16,1-71-16,-1 0 16,0 35-16,0-35 15,1 0 79,34 0-78,36 0-16,-35-35 15,34-1-15,-69 36 16,34-35-16,1 35 16,-1-35-16,1 0 15,-1 35-15,-34 0 16,-1 0-1,0 0-15,1 0 16,-1 0-16,0 0 16,0 0-16,36 0 15,-36 0-15,1 0 16,-1 35-16,0-35 16,0 0-1,36 70 1,-1-70-16,1 71 15,0-36-15,-1 36 16,1-71-16,-36 35 16,0 0-16,0-35 78,71 0-78,-35 0 15,70 0-15,-35-35 16,0 0-16,0 35 16,-71 0-16,0 0 15,36 0-15,-36 0 78,0 0-62,0 0-16,1 0 16,34 0-16,-34 35 15,-1-35-15,0 0 16,0 0-16,-35 35 16,36-35-16,-1 0 15,0 0-15,0 0 16,36 0-16,0 0 15,-1 0-15,-35 0 16,107 0-16,-37 0 16,-34 0-16,0 0 15,-1 0-15,1 0 16,-36 0-16,35 0 16,-34 0-1,-1 0 1,36 0 15,-36 36-15,0-36-16,0 0 0,1 0 31,-1 0-31,35 0 16,-34 0-1,34 0-15,-34 0 16,34 0-16,-35 0 15,1 0-15,-1 0 32,0 0-17,36 0 1,-36 0 0,0 0-1,1 0 1,-1 0-1,0 0 1,1 0 15,-36-36-31,35 36 16,-35-35-16,35 35 16,-35-35-16,0 0 15,35 35 1,-35-36-1,0-34 1,0 34-16,0 1 16,0 0-16,0-36 15,0 36-15,0 0 16,0 0 0,-35 35 234</inkml:trace>
  <inkml:trace contextRef="#ctx0" brushRef="#br0">4445-494 0,'-35'0'31,"-1"0"1,1 0-17,-71-36 1,71 36-16,-36-35 15,36 35-15,-35 0 16,-1 0-16,36 0 16,-1 0-1,1-35 1,0 35 0,-36 0-1,36 0 1,0 0-1,-1 0-15,1 0 32,0 0-1,0 0 0,-1 35-31,1-35 16,0 35-1,-1 1 1,1-1 0,35 0-16,-35 1 15,35-1 1,-35 0-16,35 0 16,0 1-16,-36 34 15,36-35 1,0 36-1,0-36-15,0 1 16,0-1-16,0 35 16,0-34-1,0-1 1,0 0-16,36 0 16,-1-35-1,-35 71-15,35-71 16,0 35-1,1-35 17,-1 0-17,0 0 32,36 0 0,-36 0-31,0 0-16,1 0 15,-1 0-15,0 0 16,1 0-16,-1 0 16,0 0-1,0 0-15,1 0 16,34-35-16,1 35 15,-36-35-15,36 35 16,-71-36-16,105 1 16,-69 0-1,-1 35 1,-35-35-16,0-1 31,0 1-15,0 0-1,0 0 1,0-1 0,0 1-1,0 0 1,0-1 0,-35 1-16,-1 0 15,36 0 1,-35 35-16,0-71 15,35 36-15,-35 0 16,35-1-16,0 1 16,0 0-16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3:50:2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-2927 177 0,'35'0'63,"1"0"-48,34 0-15,1-35 16,-1 35-16,71-36 16,71 36-16,-36-35 15,71 0-15,36-1 16,-36 36-16,70 0 15,-105-35-15,-36 35 16,-70 0 0,-35 0-16,-36 0 78,0 0 16,0 0-79,1 0 1,-1 0-1,-35 35 1,35-35-16,1 0 16,-1 0-16,0 36 15,0-36 17,1 0-1,-1 0-16,-35 35 1,35-35 0,0 0 46,1 35-46,-1-35-1,-35 36 1,35-36 0,-35 35-1,36-35 1,-36 35 0,35-35 15,-35 35-31,0 1 15,35-1 1,-35 0-16,0 1 16,0-1-16,0 0 31,0 36-15,35-1-1,-35-34 1,0-1-16,0 0 15,0 0 1,0 1 0,0-1-1,0 0 17,0 0-32,-35-35 15,35 36-15,-35-1 16,0 0-1,35 1 1,-36-36 15,36 35 1,-35-35-32,0 35 31,-1-35-16,1 0 1,35 35-16,-35-35 16,35 36-1,-35-36-15,-1 0 16,1 0 0,0 0-1,0 0 1,-1 0-16,1 0 15,0 0 1,-1 0 0,1 0-1</inkml:trace>
  <inkml:trace contextRef="#ctx0" brushRef="#br0">-2821 0 0,'0'36'78,"0"-1"-78,0 0 16,35 36-16,1-36 16,-36 0-16,0 71 15,0-35-15,35-36 16,-35 36-16,0-1 16,0 1-16,0-36 15,35 0-15,-35 36 16,0-36-1,0 0-15,0 1 16,0-1 0,0 0-16,0 1 15,0-1-15,0 35 16,0-34 0,0-1 46,0 0-46,0 0 31</inkml:trace>
  <inkml:trace contextRef="#ctx0" brushRef="#br0">-2821 1129 0,'141'0'109,"-35"0"-109,0 0 16,0 0 0,-1 0-16,36 0 15,1 0-15,-1 0 16,-35 0-16,35 0 15,-71 0-15,36 0 16,-35 0-16,34 0 16,1 0-16,0 0 15,0 0-15,35 0 16,0 0-16,0 0 16,-35 0-16,0 0 15,-35 0-15,34 0 16,-34 0-16,-36 0 15,0 0-15,1 0 16,-1 0-16,0 0 16,1 0 31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3:50:2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2047 494 0,'0'-35'62,"0"0"-62,0 0 16,0-36 0,-35 0-16,35 36 15,-35 35-15,35-35 16,0 0-16,-36 35 15,1 0 1,35-36 0,-35 36-1,0 0 1,-1-35 0,1 35-16,-36 0 15,36 0-15,0 0 16,-36 0-16,36 0 15,-71 0-15,36 0 16,34 0-16,1 0 16,-35 0-16,34 0 15,-34 0-15,35 0 16,-1 0 0,1 0-1,0 0-15,-1 0 16,1 0-1,0 0-15,0 35 16,-1-35 0,1 0-16,0 36 15,-1-36-15,1 0 16,0 0-16,35 35 16,-71-35-16,36 0 15,0 35 1,-1 0-1,1-35 1,0 0 0,35 36-16,-35-36 15,-1 35 1,1-35-16,0 35 16,35 1-1,-35-36-15,35 35 16,-36-35-16,1 35 15,35 0 1,-35 1-16,35-1 16,-36 0-1,36 1-15,0-1 32,-35-35-32,35 35 15,0 0 1,0 1-1,0-1 1,0 0 0,0 36-1,35-36-15,1 0 16,34 71-16,-34-71 16,34 36-16,1-36 15,-1 36-15,1-36 16,35 36-16,-1-36 15,1 35-15,-35-34 16,35-1-16,35 0 16,-71 1-16,71-1 15,-35 0-15,35 0 16,36 1-16,-71-1 16,-1-35-16,1 35 15,-35-35 1,35 36-16,0-36 15,-1 35-15,-34-35 0,-1 0 16,36 0-16,-35 0 16,-36 0-16,0 0 15,36 0-15,-36 0 16,36 0 0,-36 0-1,0 0-15,36 0 16,-36 0-16,0 0 15,36-35-15,0 35 16,-36-36 0,0 36-16,0-35 15,36 35-15,-36-35 16,1 35 0,-36-36-1,35 36-15,0-35 16,0 0-16,-35 0 15,36 35-15,-1-36 16,-35 1-16,35 0 16,-35-1-16,0 1 15,0 0-15,35 35 16,-35-71-16,0 36 16,0 0-1,0-1-15,0 1 16,0 0-1,0 0 1,0-1-16,-35 1 16,35 0-16,-35 0 31,0 35-31,35-36 16,-36 1-1,36 0-15,-35 35 16,35-36 15,-35 36-31,0-35 16,35 0-1,-36 0-15,1-1 16,0 36-16,35-35 16,0 0-16,-36 35 15,36-35-15,-70-1 16,70 1-1,-35 0 1,35-1 0,-36 36-16,36-35 15,-35 35 1,35-35 0,-35 0-16,35-1 15,-36 36 1,36-35-1,-35 0-15,35-1 16,-35 1 15,0 35-15,35-35-16,0 0 16,-36 35-16,36-36 15,-35 36 1,35-35-1,-35 35-15,-1 0 16,36-35 0,-35 35-16,0-36 31,0 36 0,-1 0-15,1 0-1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3:50:2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3882-564 0,'0'-35'0,"70"35"16,1 0-16,-36-35 15,71-1-15,0 1 16,0 35-1,35-35-15,-35-36 16,-36 71-16,1 0 16,-36 0-16,0 0 15,1 0-15,34 0 16,-35 0 0,1 0-16,34 0 15,-35 0 1,36 0-16,-36 0 15,1 0 79,-36 35-63,0 1-31,0-1 16,0 36-16,-71-1 16,36 1-16,-71 34 15,35 1-15,-34-35 16,69-1 0,1-34-16,0 34 15,-1-35-15,36 1 16,-35-1-1,0-35-15,35 35 16,-35-35 78,35-35-79,-71-106-15,36 0 16,-1-71-16,1-35 16,35 36-16,0-1 15,0 71-15,0 35 16,0 0-16,0 36 16,0 34-16,0 1 31,71 106 63,35-1-79,35 106-15,-71-70 16,71 35-16,-35 71 15,0-71-15,0-35 16,0 35-16,-36-70 16,1 35-16,-36-36 15,0 1-15,1-36 16,-1 35-16,-35-34 47,-35-36 78,-36 0-125,0 0 15,1 0-15,-1 0 16,1 0-16,-36-36 16,0 1-16,0 35 15,36-35-15,-36 0 16,0-1-16,0 1 16,71 0-16,-36 0 15,-34 35-15,69-36 16,1 36-16,0-35 15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3:50:0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424 1165 0,'36'0'141,"-1"0"-125,0 0-16,36 0 15,-1 0-15,1 0 16,0 0 31,317 0-47,-318 0 0,1 0 15,35 0-15,-71 0 16,0 0-16,0 0 16,36 0-16,-36 0 15,0 0-15,1 0 16,34 0 0,-34 0-16,-1 0 15,0 0-15,36 0 16,-1 0-16,1 0 15,-1 0-15,-34 0 16,34 0-16,1 0 16,-1 0-16,1 0 15,-1 0-15,-34 0 16,34 0-16,-34 0 16,-1 0-16,0 0 15,0 0-15,1 0 16,-1 0-1,0 0 1,0 0 0,1 0-1,-1 0-15,0 0 16,1 0 15,-1 0-31,0 0 16,0 0 15,1 0 47,-1 0-78,0 0 31,1 0 1,-1 0-17,0 0 1,0 0 15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3:51:2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681 0 0,'-35'35'79,"-1"71"-79,1-71 15,0 36-15,-36-36 16,71 0-16,-35 36 15,0-1 1,0-34-16,-1 34 16,1-34-16,35 34 15,-35 1-15,-1-1 16,1 1-16,35-1 16,-35 36-16,0 70 15,-1-105-15,36 70 16,-35-70-16,0-1 15,35 1-15,0 35 16,0-36-16,0-34 16,0 34-16,0-35 15,0 36-15,0-1 16,0-34-16,0-1 16,0 36-16,0-36 15,0 0 1,0 0-16,35 1 31,0-1-31,-35 0 16,36 0-16,34 36 15,-35 0-15,36-36 16,-36 35-16,36-34 16,-36-1-16,36 71 15,-1-71 1,-70 0-16,71 1 15,-71-1-15,35 0 16,0 1 0,1-1-16,-1 0 15,0 0 1,-35 1 0,35-1-16,1-35 15,-1 35 79,71-35-78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3:51:3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0 0 0,'35'35'79,"0"-35"-79,-35 35 15,35 1-15,1-1 16,-1 0-1,-35 1-15,71-1 16,-71 35-16,35 1 16,35-36-16,-34 36 15,-1 35-15,0-36 16,1-35-16,-1 71 16,0-35-16,36-1 15,-71 1-15,35 0 16,0 34-16,0 1 15,-35-71 1,36 36-16,-1 0 0,-35-1 16,35 1-16,-35-1 15,0 1-15,0 35 16,36-1-16,-36-34 16,0 0-16,0 34 15,0-69-15,0 34 16,0 1-16,0-36 15,0 71-15,0-71 16,0 36-16,-36-1 16,1 1-16,35-36 15,-35 0-15,-1 36 16,1-1 0,0-34-16,0 34 15,35-34-15,-71 34 16,36-35-16,0 1 15,-1 70 32,-105 35-47,141-106 0,-35-35 16,35 35-16,-35-35 16,35 36-16,-36-1 15,1-35-15,0 35 16,-1 0-1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1:48:34"/>
    </inkml:context>
    <inkml:brush xml:id="br0">
      <inkml:brushProperty name="width" value="0.06667" units="cm"/>
      <inkml:brushProperty name="height" value="0.06667" units="cm"/>
      <inkml:brushProperty name="color" value="#000000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0 228 0,'32'0'31,"-32"-32"-31,33 32 16,-1 0-16,1 0 16,0 0-16,-1 0 15,1 0-15,64 0 16,-32 0-16,33-33 16,32 33-16,-32-32 15,130 32-15,-130-33 16,65 33-16,-66 0 15,34 0-15,-34 0 16,-32 0-16,0-33 16,1 33-16,-34 0 15,33 0-15,33-32 16,-65 32-16,-1 0 16,1 0-16,-1 0 15,1 0 1,-1 0-1,34 0-15,-34 0 16,1 0-16,64 0 16,1-33-16,0 33 15,-1 0-15,1 0 16,-65 0 0,64 0-16,-64 0 0,-1 0 78,1 0-63,0 0-15,64 0 16,1 0-16,32 0 16,1 33-16,96-1 15,-96 1-15,64-33 16,-65 33-16,1-33 15,31 32-15,-31-32 16,-34 0-16,-31 0 16,-1 0-16,-33 0 15,1 0-15,-1 0 16,1 0 0,-33 33-16,32-33 15,1 0 1,0 0 15,-1 0-31,1 0 16,32 0-1,-33 32-15,34-32 16,31 0-16,-32 0 16,0 0-16,1 0 15,-34 0 1</inkml:trace>
  <inkml:trace contextRef="#ctx0" brushRef="#br1">456 98 0,'97'0'46,"1"-33"-30,65 1-16,-65 32 16,64-33-16,-31 33 15,-1 0-15,0 0 16,33 0-16,-33 0 16,33 0-16,0 0 15,-65 0-15,32 0 16,33 0-16,-66 0 15,34 0-15,-1 0 16,-33 0-16,1 0 16,0 0-16,-33 0 15,-32 0-15,32 0 16,32 0-16,-64 0 16,97 0-16,-32 0 15,0 0 1,32 0-16,33 0 15,-1 0-15,1 0 16,65 0-16,-32 0 16,-34 0-16,-64 0 15,0 0-15,32 0 16,33 65-16,65 1 16,0-1-16,-65 0 15,130 0-15,-65 0 16,-66 0-16,1-32 15,-32 32-15,-34-65 16,34 33-16,-99-33 16,-32 32-16,33-32 15,-1 0 1,1 0 15,-1 0-15,33 0-1,-32 33-15,0-33 16,32 0-16,65 32 16,-65-32-16,65 33 15,1-33-15,-1 0 16,0 0-16,-32 0 16,32 0-1,-32 0-15,-33 0 16,33 0-16,-1 0 15,1 0-15,0 0 16,-33 0-16,32-33 16,-64 1-16,32 32 15,-32 0 1,32-33 31,-33 33-32,-32-32-15,33 32 16,0 0 0,-1-33-16,-32 0 15,33 33 17,-33-32 46,32-1-78,-32 1 0,0-1 0,33 1 31,-33-1-15,32 0-16,-32 1 15,33-1 1,-33 1-16,33-1 15,-1 1-15,-32-1 16,0 0-16,33 1 16,-33-1-1,0 1-15,0-1 16,32 1-16,-32-1 16,33 33-16,-33-32 15,0-1-15,0 0 16,32 33-1,-32-32-15,0-1 32,0 1-17,0-1 17,0 1 14,0-1 17,0 0-32,-32 33-31,-1 0 16,1-32-1,-33 32-15,32 0 16,0 0 0,1 0-1,32-33-15,-33 33 32,-32-32-17,33-1 1,-1 33-1,-32-32-15,0 32 16,32-33 0,1 1 15,-1 32-15,0 0 15,1-33 0,-33 33-15,32 0-1,33-33-15,-32 33 16,-1 0 0,1-32-16,-1 32 15,0 0 1,1 0-16,-1 0 15,1-33 1,-1 33 0,1 0-16,-1 0 15,0 0 1,1 0-16,-1-32 16,1 32-16,-1-33 15,-32 33-15,0 0 16,32 0-16,-32 0 15,0 0-15,-33 0 16,33 0-16,33 0 16,-33 0-1,32-32-15,-32 32 16,0 0-16,32 0 16,1 0-16,-33 0 15,-1 0-15,1 0 16,33 0-16,-33 0 15,-33 0-15,65 0 16,1 0-16,-33 0 16,32 0-16,-32 0 15,32 0-15,-32 0 16,33 0-16,-66 0 16,33 0-16,0 0 15,0 0-15,32 0 16,-32 0-16,0 0 15,0 0-15,32 0 16,1 0-16,-66 0 16,65 0-16,1 0 15,-33 0-15,-1 0 16,34 0-16,-1 0 16,-32 0-16,0 0 15,33 0-15,-1 0 16,0 0-1,-64 0-15,-1 0 16,0 0-16,-32 0 16,32 0-16,1 0 15,-34 0-15,34 0 16,32 0-16,-1 0 16,34 0-16,-1 0 15,1 0-15,-1 0 31,1 0-31,-1 0 16,-32 0 0,32 0-16,1 0 15,-1 0-15,-32 0 16,33 0 0,-1 0-16,0 0 15,1 0-15,-33 0 16,32 0-1,1 0-15,-1 0 16,0 0-16,-32 0 16,33 0-1,-1 0 1,1 0-16,-1 0 16,1 0-1,-1 0 1,0 0-1,1 0 1,-1 0-16,1 0 16,-33 0-1,32 0 1,0 0 15,1 0-15,-1 0-16,1 0 15,-33 0 1,32 0-16,1 0 16,-34 0-16,1 0 15,0 0-15,33-33 16,-34 33-16,1 0 16,-32 0-16,64 0 15,-32 0-15,32 0 16,1 0-16,-1 0 15,1 0-15,-1 0 16,1 0 0,-1 0-1,0 0-15,-32 0 16,0 0 0,33 0-16,-34 0 15,1 0-15,-32 0 16,32 0-16,-33 0 15,33 0-15,-33 0 16,33 0-16,-33-33 16,33 33-16,0 0 15,0 0-15,0 0 16,0 0-16,-33 0 16,33 0-16,0 0 15,-1 0-15,-31 0 16,32 0-16,0 0 15,-1 0-15,34 0 16,-33 0-16,32 0 16,1 0-1,-1 0 17,33 33-32,-65-33 31,32 33-16,1-1-15,-33-32 16,-1 33 0,34-33-16,-1 32 15,1-32-15,32 33 16,-33-33-16,1 0 16,32 32-1,-33-32 48,33 33-48,0 0-15,-32-33 16,32 32 0,0 1-1,0 32-15,0-33 16,-33 1-16,33-1 15,0 1 1,0 0 62,0-1-47,33 1-15,-33-1-16,32-32 16,-32 33-16,33 32 15,-1-65-15,1 65 16,-1-65-16,-32 33 16,33-33-16,-33 32 15,32 1-15,1-33 31,0 32-31,-1-32 16,-32 33 0,65-33-16,-32 32 15,32-32 1,-32 33-16,-1-33 16,33 0-16,-32 0 15,-1 33-15,1-33 16,0 0-16,32 32 15,0-32-15,32 0 16,-31 0 0,-1 0-16,-33 0 15,33 0-15,1 0 0,-1 33 16,-33-33 0,1 0-16,32 0 15,33 0-15,-33 0 16,0 0-16,0 0 15,0 0-15,0 0 16,33 0-16,-33 0 16,0 0-16,33 0 15,0 0-15,-1 0 16,-32 0-16,66 0 16,-34 0-16,1 0 15,0 0-15,-1 0 16,-64 0-16,32 0 15,0 0-15,0 0 16,1 0-16,-34 0 16,33 0-16,0 0 15,-32 0-15,65 0 16,-66 0-16,33 0 16,-32 0-16,32 0 15,0 0-15,-32 0 16,32 0-1,-33 0-15,33 0 16,-32 0-16,32 0 16,-32 0-16,64 0 15,1 0-15,0 0 16,32 0-16,-32 0 16,-1 0-16,1 0 15,-33 0-15,0 0 16,-32 0-16,32 0 15,-32 0-15,64 0 16,-64 0-16,32 0 16,0 0-16,0 0 15,0 0-15,33 0 16,0 0-16,-33 0 16,-32 0-16,32 0 15,0 0-15,-33 0 16,66 0-16,-65 0 15,-1 0-15,1 0 16,32 0-16,-33 0 16,1 0-16,32 0 15,0 0-15,-32 0 16,-1 0 0,33 0-16,-32 0 15,0 0-15,-1 0 16,1 0-16,32 0 15,-33 0-15,1 0 16,32 0-16,0 0 16,-32 0-1,-1 0-15,1 0 16,32 0-16,-32 0 16,32 0-16,-33 0 15,1 0-15,-1 0 16,1 0-16,0 0 15,-1 0 1,1 0-16,32 0 16,-33 0-16,1 0 15,0 0-15,32 0 16,-33 0 0,33 0-16,-32 0 15,-1 0 1,1 0-16,0 0 15,32 0-15,-33 0 16,33 0-16,-32 0 16,32 0-1,-32 0-15,32 0 16,0 0-16,-32 0 16,-1 0-16,33 0 15,-32 0-15,-1 0 16,1 0-16,32 0 15,-32 0-15,32 0 16,-33 0-16,33 0 16,1 0-16,-34 0 15,1 0-15,-1 0 16,33 0 0,-32 0-1,-1 0 1,1 0-1,0 0-15,-1 0 32,33 0-17,0 0-15,33 0 16,-65 0-16,32 0 16,0 0-16,-32 0 15,32 0-15,-33 0 31,1 0-31,-1 0 16,1 0-16,-1 0 16,1 0-16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28.34646" units="1/dev"/>
        </inkml:channelProperties>
      </inkml:inkSource>
      <inkml:timestamp xml:id="ts0" timeString="2022-09-02T08:12:08"/>
    </inkml:context>
    <inkml:brush xml:id="br0">
      <inkml:brushProperty name="width" value="0.05" units="cm"/>
      <inkml:brushProperty name="height" value="0.05" units="cm"/>
      <inkml:brushProperty name="color" value="#000000"/>
      <inkml:brushProperty name="fitToCurve" value="1"/>
    </inkml:brush>
    <inkml:brush xml:id="br1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10058 2801 0,'27'0'47,"-54"-26"-31,1-79-16,-26 27 15,-1-1-15,-25-52 16,-27 0-16,0 1 15,-25 25-15,-1 26 16,52 1-16,-52-1 16,26 1-16,-26 51 15,53-25-15,-53 0 16,26 25-16,0 1 16,-52 0-16,0 0 15,-26 0-15,-27 0 16,-25-1-1,25-25-15,-25 0 16,-1 25-16,26 1 16,1 0-16,-53 0 15,26 0-15,27 26 16,-1 0-16,-51 0 16,51 0-16,-26 0 15,1 0-15,-53 0 16,52 0-16,-26 0 15,53 0-15,-27 0 16,0 0-16,-52 0 16,0 52-16,0 27 15,53-27-15,-27 0 16,26 1-16,-26 25 16,79 1-16,0-1 15,26 1-15,26 26 16,26 26-16,26 0 15,-25-27 1,25 27-16,0 26 0,1 27 16,26-27-16,25 26 15,1 0 1,26-78-16,0 78 0,0-25 16,0 25-1,26 0-15,27-26 16,-27 0-16,52-52 15,27 52-15,-26-26 16,78 0-16,79 52 16,25-52-16,106 26 15,78-26-15,105 26 16,26 1-16,0-28 16,-104-25-16,-53 0 15,78 0-15,-26-27 16,-104-52-16,0 1 15,-79-27-15,26 0 16,0 0-16,53 0 16,-79 0-16,26 0 15,0 0-15,53 0 16,52 0-16,0 0 16,-27 0-16,-130 0 15,-105 52-15,27 0 16,25-25-16,1-27 15,52 0-15,-53 0 16,-52-53-16,-78-25 16,-1-1-16,-78 1 15,26-80 1,-26 27-16,0-78 16,0-1-16,-52-25 15,0 52-15,-1-1 16,-25 1-16,-1-27 15,-52-25-15,-52-27 16,-26-26-16,-27-26 16,-52-1-16,26 54 15,0 51-15,0 1 16,0 78-16,27 0 16,51 52-16,80 1 15,-1 51-15,26 1 16,53 0-16,0 26 15</inkml:trace>
  <inkml:trace contextRef="#ctx0" brushRef="#br1">10111 1597 0,'-184'-105'0,"1"27"16,-26-1-16,-79-26 16,-53-26-16,-25-26 15,-80 0-15,1-26 16,0 52-16,26 26 15,53 27-15,51 25 16,80 1-16,-27 26 16,52-1-16,27 27 15,-53 0 1,-52 0-16,79 53 16,-27-1-16,-26 1 15,53-1-15,-53-26 16,26 26-16,1 1 15,25-1-15,1 1 16,25 25-16,-51 1 16,51 25-16,-25 1 15,-1 26-15,53 0 16,0 26-16,0-26 16,26 0-16,26-52 15,79 52-15,0-27 16,0 1-16,0 52 15,26-26-15,0 79 16,0-1-16,0 0 16,0 27-16,26-26 15,0-1-15,26 1 16,1-27-16,25 53 16,1-1-1,52 1-15,0-27 0,0 53 16,52 0-1,0-26-15,-26-53 0,1 27 16,25-53 0,-78-79-16,52 27 15,0-26-15,26 25 16,79-25-16,0-1 16,0 53-16,26-26 15,-26-26-15,78 25 16,0-25-16,27-1 15,-27 27-15,-25-52 16,-106 51-16,27 1 16,52-26-16,0-1 15,0-25-15,0-27 16,-26 0-16,26-26 16,52 0-16,1 0 15,104 0-15,-105-26 16,-26-27-16,53-25 15,-27-1-15,-25 27 16,25-27-16,-52-52 16,0 53-16,0-1 15,-78-52-15,-27 27 16,-52-27-16,0-26 16,-26-27-16,-53 1 15,-26 0-15,0-1 16,1 53-1,25-26-15,-26-26 16,0 26-16,0 26 16,-26-52-16,0-1 15,0-51-15,0-1 16,0-52-16,-26 0 16,-26 52-16,0 27 15,-1 26-15,1 52 16,-27-27-16,1 1 15,-27 0-15,-52 0 16,-53-26-16,1-53 16,-53 27-16,0-1 15,-52 27-15,26 52 16,-26-26-16,-53 26 16,105 79-16,131 25 15,-183-25-15,-157-53 16,-132 27-16,80 52 15,25-1-15,53 27 16,26 0 0,26 0-16,79 0 15,78 0-15,-25 0 16,51 0-16,1 0 0,-27 0 16,0 0-1,27 0-15,-1 0 16,27 0-16,52 0 15,0 0-15,79 0 16,-1 0-16,1 0 16,0 0-16,25 0 15,-51 0-15,-27 0 16,79 0-16,-79 0 16,0 27-16,-25 25 15,51 0-15,-52 1 16,53-1-16,-27 27 15,0 25-15,-26 27 16,0 26-16,53 0 16,-27 1-16,26-54 15,1 27-15,-1 0 16,1-26-16,25 26 16,-25 0-16,-1-26 15,27 25-15,-1-25 16,27 52-1,26-52-15,-26-26 0,26-1 16,0 27-16,0-27 16,0 1-16,0 104 15,0-104 1,26 78-16,-26-52 16,26 52-16,1-26 15,-1 26-15,0 0 16,26-26-16,1 26 15,-1-26-15,27-26 16,-27 26-16,0-27 16,53 1-16,0 26 15,0 0-15,-1-26 16,27-27 0,0 27-16,53 26 0,25 26 15,0-26-15,27 0 16,-26 26-16,25-26 15,-51-26-15,51 52 16,-51-79-16,25 27 16,53-26-16,0-1 15,-27 1-15,-156-79 16,-27 0-16,79 0 16,105 0-16,183 0 15,-26 0 1,26 0-16,26 0 15,-26 0-15,-79 0 16,-26 0-16,-52 0 16,0-26-16,-26-1 15,-53-25-15,-26 26 16,79 0-16,-53-53 16,27-26-16,52 27 15,-1-27-15,-51 0 16,-27 1-16,27-27 15,-53 26-15,0 0 16,0 0-16,-52 53 16,-27-26-16,-25-1 15,-1-78-15,-26-26 16,-26-1-16,0-51 16,-26 25-16,0 1 15,0-27-15,-27 26 16,1 27-16,-53-79 15,-26-52 1,27 0-16,-80-27 0,1 1 16,-53 0-1,53 78-15,-79 0 0,26 0 16,53 53 0,-79-1-16,-78 1 15,-1 25-15,1 1 16,26 26-16,26 52 15,0-26-15,26 26 16,26 53-16,105 0 16,0 26-16,105 26 15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28.34646" units="1/dev"/>
        </inkml:channelProperties>
      </inkml:inkSource>
      <inkml:timestamp xml:id="ts0" timeString="2022-09-02T08:22:3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10245 575 0,'-52'-26'78,"-79"-1"-63,-53 1 1,-25 0-16,-53 0 16,26 26-16,27 0 15,-53 0-15,0 0 16,-26 0-16,79 0 15,-27 0-15,-26 0 16,53 0-16,-27 0 16,0 0-16,27 0 15,-1 0-15,-25 0 16,78 0-16,-27 0 16,1 0-16,26 0 15,-53 0-15,-25 0 16,-1 0-16,0 0 15,1 0-15,-1 0 16,27 0-16,-1 0 16,1-26-16,25-27 15,53 27-15,-26 0 16,52 26-16,-25-26 16,-1 0-16,-26-1 15,26 1-15,-27 0 16,1 0-1,53 0-15,25-1 16,27 27-16,-27-26 16,1 0-16,-27 0 15,52 26-15,27 0 16,0 0-16,-26 0 16,-1 0-16,1 0 15,-27 0-15,27 0 16,-27 0-16,1 0 15,-27 0-15,0 0 16,27 0-16,26 0 16,-53 52-16,52-26 15,1-26-15,-27 79 16,53-53-16,-26 27 16,0 51-16,-1-25 15,27-1-15,-26 27 16,25-26-16,27-27 15,0 27 1,0-1-16,0 27 0,27-53 16,-27-25-1,0 51-15,26-26 16,0 1-16,26-1 16,1 53-16,-1-53 15,53 53-15,26-53 16,-26 27-16,78 0 15,26-1-15,1 1 16,-27 52-16,53-53 16,-27 1-16,53 25 15,26 27-15,26-26 16,1 26-16,25-26 16,-26-53-16,0 53 15,-26-53-15,27 27 16,-27-27-16,0 1 15,0 25-15,-26-26 16,26 1-16,-184-1 16,-77-52-16,-1 26 15,183 27-15,27-27 16,78 0-16,-130 0 16,-27-52-16,78 0 15,53 26-15,0 0 16,0 0-16,0 0 15,-52 0-15,52 0 16,-78 0-16,52-26 16,-79-27-1,-26 27-15,0-26 16,0-27-16,-26 1 16,26-27-16,-26 0 15,-26 53-15,0-27 16,-27 1-16,-25 25 15,-53 1-15,26 0 16,-26-1-16,0 27 16,0-26-16,0-1 15,0 1-15,0-27 16,0 1-16,-26-1 16,-27 1-16,1-27 15,26-26-15,-53 0 16,27 53-16,26-1 15,-1 27-15,-25-1 16,52 27-16,0 0 16,0 0-16,0 0 15,0-27-15,-26-25 16,0-1-16,26 27 16,-27-53-1,1 26-15,-26 27 0,26-53 16,-1 53-16,1 0 15,26 25 1,-52-25-16,26 26 16,26 0-16,-26-1 31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28.34646" units="1/dev"/>
        </inkml:channelProperties>
      </inkml:inkSource>
      <inkml:timestamp xml:id="ts0" timeString="2022-09-02T09:18:5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9323 1100 0,'0'-26'78,"-52"0"-78,26-1 16,-1 27-16,-51-26 16,25-26-16,-25 26 15,-1-1-15,-52-25 16,0 0-16,-26 25 15,-26 1-15,52 0 16,-52 0-16,26 26 16,-53 0-16,53 0 15,-79 0-15,79 0 16,-52 0-16,-1 0 16,1 0-1,-1 0-15,27 0 16,52 0-16,-26 0 15,52 0-15,27 0 16,-1 0-16,1 0 16,-1 0-16,0 0 15,27 0-15,-26 0 16,-1 0-16,0 0 16,-25 0-16,-1 0 15,0 0-15,0 0 16,-52 0-16,26 0 15,-26 0-15,-52 0 16,52 0-16,-79 0 16,79 0-16,-26 0 15,-27 0-15,27 0 16,26 0-16,0 0 16,26 0-16,26 0 15,-26 0-15,26 0 16,1 0-16,-1 0 15,26-26-15,27 26 16,-53 0-16,27 0 16,25 0-1,-25 0-15,-1 0 16,27 0-16,-1 0 16,27 0-16,-26 0 15,-1 0-15,1 0 16,0 0-1,25 0-15,-25 0 16,0 0-16,-53 26 16,26 0-16,27-26 15,-26 26-15,25 27 16,-25-53-16,51 52 16,1-52-16,-26 52 15,-1-25-15,1 25 16,26-26-16,0-26 15,0 26-15,26 1 16,-27-1 0,1 52-1,26-52 1,-26 27-16,26-27 31,0 0-31,0 0 16,0 1-1,0-1 1,0 0-16,26 26 16,-26-26-1,26 1-15,1-27 16,-27 26-16,26 0 16,0 0-16,0 27 15,26-53-15,1 26 16,-1 26-16,27-52 15,78 26-15,0 1 16,52 25-16,1 0 16,-1 1-16,53-1 15,-26 0-15,52 1 16,-26-27-16,-26 0 16,-1-26-16,53 0 15,0 0-15,-52 0 16,0 0-16,26 0 15,-27 0-15,-25 0 16,-1 0-16,27 0 16,-27 0-16,53 0 15,-26 0-15,52 0 16,-26 0 0,-158 0-16,-25 0 15,0-26-15,-27 26 16,27 0-16,78 0 15,-79 0-15,53 0 16,-52 0-16,-1 0 16,-52-26-16,1 26 15,-1-26-15,0-1 16,-26-25 0,0 26-1,0-27-15,0 1 16,26 0-16,-26 26 15,26-53-15,-26 27 16,27-1 0,-27 1-16,0-1 15,0 1-15,0 0 16,0-53-16,0 79 16,0-27-16,0 1 15,0 26-15,0 0 16,0-27-16,0 27 15,0 0 17</inkml:trace>
  <inkml:trace contextRef="#ctx0" brushRef="#br0">9663 943 0,'79'-26'0,"52"26"16,105 0-16,52 0 15,26 0-15,-78 0 16,-27 0-16,-26 0 15,-52 0 1,-52 0-16,-1 0 16,-25 0-16,-27 0 15,0 0-15,-26 26 63,-26 79-48,-26 25-15,-53 28 16,-78 25-16,25 26 16,-51 1-16,-27 25 15,53-25-15,52-53 16,0 0-16,53-104 16,51-1-16,1-52 15,26-52 32,0-79-47,26-131 16,1 26-16,-1 0 15,26-104-15,0 26 16,27 26 0,-27 26-16,-25 0 15,51 79-15,-25 26 16,-27 104-16,0 27 15,26 52 17,-26 105-17,27 131-15,52 26 16,-1 26-16,1 1 16,-26-1-16,-27-26 15,0-26-15,1-27 16,-1 1-16,0-53 15,1-78-15,-27-53 16,-26-25-16,-26-54 47,-53-77-31,-52-53-16,-52-79 15,26 53-15,-53-53 16,27-26-16,-53 26 15,-25 1-15,-54-53 16,1 52-16,52 53 16,79 52-16,78 52 15,53 1 1,26 52-16,0-1 16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28.34646" units="1/dev"/>
        </inkml:channelProperties>
      </inkml:inkSource>
      <inkml:timestamp xml:id="ts0" timeString="2022-09-02T10:14:0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13104 4468 0,'0'26'31,"0"0"-31,0 0 15,0 0-15,0 1 16,26-27 78</inkml:trace>
  <inkml:trace contextRef="#ctx0" brushRef="#br0">6741 906 0,'-26'-52'0,"26"0"0,-26 52 16,-1-53-16,-51 27 15,-1-26-15,-52-1 16,-78-25-16,-1 25 15,-52-25-15,1 26 16,-106-53 0,27 26-16,-132-26 15,106 79-15,-80 0 16,80 26-16,-27 0 16,53 0-16,25 52 15,54 27-15,51-53 16,1 27-16,25-27 15,27 26-15,0-26 16,52 27-16,-26-1 16,27 0-16,-27 27 15,26-27-15,26 27 16,1-1-16,52 1 16,-27-27-16,53 1 15,0-27-15,0 53 16,0-1-16,0-26 15,0 27-15,0 0 16,0-1-16,0 1 16,0 25-16,0-25 15,0 26-15,0-1 16,53-25-16,25 0 16,1-1-16,104 27 15,79 0 1,0-1-16,52-25 15,0 26-15,1-27 16,-27-25-16,78 25 16,-25-25-16,51-1 15,-25-52-15,52 0 16,-26 0-16,26 0 16,-27 0-16,-25 0 15,52 0-15,79 0 16,-53 0-16,-26 0 15,-53 0-15,-51 0 16,-54-26-16,-51 0 16,-27-1-16,-52 1 15,-26 0-15,-27 0 16,1 0-16,0-1 16,-1-25-16,-26 26 15,1-27-15,-27 1 16,0-26-16,-26 51 15,0-77-15,0-1 16,0-26-16,0 26 16,0 27-16,0-53 15,-26 26 1,-26-52-16,-27 0 16,-52 0-16,-52-53 15,-79 27-15,-52 0 16,-105 25-16,-79-25 15,1 78-15,78 1 16,26 77-16,53 1 16,25 26-16,27 53 15,79-1-15,52 53 16,78 0-16,53 25 16</inkml:trace>
  <inkml:trace contextRef="#ctx0" brushRef="#br0">6715 3080 0,'-26'0'15,"-1"0"1,1 0-16,-52 0 15,-1 0-15,-52 0 16,-78 0-16,-53 0 16,-52 0-16,-27 0 15,1 0-15,25 0 16,27 0-16,27 0 16,-1 0-16,0 0 15,0 0 1,26 0-16,1 0 15,-27 0-15,52 52 16,1-26-16,26 1 16,-1-1-16,1 26 15,0 0-15,26-25 16,26 25-16,-27-26 16,54 27-16,-1-27 15,53 26-15,-1-26 16,1 27-16,26-1 15,-27 0-15,1 27 16,26-53-16,-27 27 16,27 51-16,-26-51 15,26-1-15,-27 27 16,1-1-16,52 1 16,0-53-16,0 26 15,-26 27-15,26-53 16,0 0-16,0 27 15,0-1-15,0 0 16,0 1-16,0 25 16,0-52-16,0 27 15,0-27-15,0 26 16,52 1 0,-52-27-1,26 0-15,0 0 16,27 27-16,25-53 15,1 52-15,26-26 16,26 0-16,-27 1 16,53-1-16,-78 0 15,-27-52-15,53 0 16,26-1-16,26 27 16,0 0-16,27 0 15,-1 0-15,26 0 16,1 0-16,-1 0 15,27 0-15,26 0 16,-26 0-16,-1 0 16,27 0-16,-26 0 15,-27 0-15,-25 0 16,-27 0-16,26 0 16,-52 0-16,52 0 15,-26 0-15,-26 0 16,79 0-16,-27 0 15,26 0-15,27 0 16,-26 0-16,-1 0 16,-26 0-1,1 0-15,25 0 16,1 0-16,-1 0 16,1 0-16,-53 0 15,0 0-15,-52 0 16,-27 0-16,-52 0 15,27 0-15,-1-26 16,-26 0-16,27 0 16,25 0-16,-25-27 15,25 27-15,27-52 16,-27 51-16,1-25 16,26-27-16,-27 53 15,1-26-15,-27 26 16,-26-27-16,1 27 15,-27 0 1,0-53-16,-27 53 16,27 0-16,-52-53 15,26 53-15,-26-26 16,-1 0-16,1-1 16,-53-25-16,0-1 15,-104 0-15,-1 1 16,-52-1-1,-26-25-15,-26 25 16,26 27-16,26-1 16,0 1-16,27 26 15,25 26-15,-52 0 16,-52 0-16,52 0 16,-26 0-16,0 0 15,53 0-15,-1 0 16,53 0-16,78 0 15,53 0-15,-1 0 16</inkml:trace>
  <inkml:trace contextRef="#ctx0" brushRef="#br0">25333 3813 0,'78'79'0,"1"-27"16,-53 0-16,0 27 16,0-27-16,-26-26 15,0 53-15,0 0 16,0-1-16,0 53 16,-26 26-16,-26-52 15,-27 52-15,-26 0 16,-25-52-16,-1 0 15,26-53-15,26-26 16,1 0-16,-1 1 16,27-1-16,26-26 15,-79 0-15,-52-26 16,52-1-16,-26-25 16,79 26-16</inkml:trace>
  <inkml:trace contextRef="#ctx0" brushRef="#br0">23054 3473 0,'27'26'16,"-27"26"-16,26-26 16,0 1-16,-26 25 15,0-26-15,0 0 16,0 27-16,0-27 78,52-26-62,27-26-16,52-27 15,-53 27-15</inkml:trace>
  <inkml:trace contextRef="#ctx0" brushRef="#br0">23788 3604 0,'0'26'0,"0"26"16,0-26-16,0 27 15,0-27-15,0 0 16,0 0-16,0 27 16,0-27-16,-53 0 15,1 26-15,52-26 16,-52 27-16,25-27 16,1 0-16,0 27 15</inkml:trace>
  <inkml:trace contextRef="#ctx0" brushRef="#br0">15173 4494 0,'0'-53'16,"0"27"-1,-27-52-15,27 52 16,-26-53-16,26 27 16,0-1-16,-26 1 15,0 26-15,26-1 16,-26 27 31,0 0-47,-1 0 15,-51 27 1,52-1-16,-27 26 16,1 1-16,-1-1 15,1 0-15,52 27 16,-26-27-16,26 1 15,0-27 1,0 0 0,0 0-16,52-26 47,1 0-47,-1-26 15,0 0-15,1-27 16,-1 27-16,1 26 15,-27-52-15,0 52 16,0-26-16,-26 0 16,0 52 93,0 52-93,0 1-16,0 26 15,0-1-15,0 27 16,0 0-16,0 26 16,0-52-16,0 52 15,-26-78-15,0-27 16,0-26-16,-1 27 15,1-53 1,-26 0 0,26-27-16,-53 27 15,53-52-15,-27 26 16,1-26-16,26-27 16,-26 27-16,52 25 15,0 1-15,0-52 16,52 25-16,26 27 15,27 0-15</inkml:trace>
  <inkml:trace contextRef="#ctx0" brushRef="#br0">15749 4677 0,'26'0'16,"0"0"-1,0 0 16,0 0-31,53-26 16,0 26-16,25-52 16,-25-1-16,-1 27 15,1-26-15,-53 25 16,0-25-16,-26 0 16,-26 52-1,26-26 1,-26 26-16,-26 0 15,-1 0-15,-52 0 16,27 26 0,-79 26-16,78 27 0,-25-53 15,77 52-15,-25-25 16,26-1 0,0 1-16,26-1 15,0 26-15,0 1 16,0-53-16,26 0 15,0 27-15,0-53 16,27 0 0,-1 0-16,26 0 15,53 0-15,-52 0 16,-27 0-16,79-26 16,-78-1-16,-27 1 15,0 26-15,0 0 16,27-26-16,-27 0 15,26 26-15,0-53 16,-25 27-16,-1-52 16</inkml:trace>
  <inkml:trace contextRef="#ctx0" brushRef="#br0">17032 3551 0,'0'105'0,"0"-27"16,-26 53-16,-1 26 15,1-26-15,0 27 16,0-54-16,26-25 16,0-1-16,0-25 15,0-1-15,0-26 16,0 1-16,0 25 16,26-52 15,0 0-16,27 0 1,-27 0-16,26 0 16,1-26-16,-27 0 15,26-1-15,-52 1 16,0 0 0,0 0-1,0 0 1,0-1-16</inkml:trace>
  <inkml:trace contextRef="#ctx0" brushRef="#br0">16639 4232 0,'26'0'31,"27"0"-15,25 0-16,1 0 16,25 0-16,1 0 15,26 0-15,0 0 16,26 0-16,0 0 15,-26 0-15,-26 0 16,-27 0-16,-51 0 16,25 0-16</inkml:trace>
  <inkml:trace contextRef="#ctx0" brushRef="#br0">18839 3865 0,'0'27'15,"-27"77"-15,-25 53 16,-27 27-16,-25-27 16,51-26-16,27 0 15,26-53-15,0 27 16,0-53-16,0 27 16,0-53-16,53 26 15,-1-25-15,26-1 16,53 0-16,-52-26 15,104 0 1,27-26-16,52-27 16,-1 1-16,54-26 15,-184 51-15,-79-51 16,53 25-16,52-25 16</inkml:trace>
  <inkml:trace contextRef="#ctx0" brushRef="#br0">19965 3813 0,'0'79'16,"0"-1"-16,0-26 15,0-25-15,0 25 16,0-26 0,52-26 62,27-78-63</inkml:trace>
  <inkml:trace contextRef="#ctx0" brushRef="#br0">20698 3630 0,'0'52'0,"0"0"15,0-25-15,0-1 16,0 26-16,26-26 62,0-26-46,79 0-16,0 0 16,183-52-16,-26 0 15</inkml:trace>
  <inkml:trace contextRef="#ctx0" brushRef="#br0">21771 4153 0,'0'53'32,"-26"-27"-17,0 26-15,0 1 16,26-27-16,-26 52 16,-1-51-16,1 25 15,0 27-15,0-1 16,0-25-16,26-27 15,0 0-15,0 26 16,0-26 0,0 53-16,26-79 15,0 26-15,0-26 16,0 0 31,1 0-32,51 0 1,-52 0-16,1-26 16,25 26-16,-52-52 15,26 52-15,-26-53 16,0 27-16,26-52 16,-26 51-16,0 1 15,0-52-15,0 25 16,0-25-16,0 25 15,-26 1 1,26-27 0,-26 53-16,-26-26 15,52 26-15,-27-27 16,1 27 46</inkml:trace>
  <inkml:trace contextRef="#ctx0" brushRef="#br0">21850 4232 0,'26'0'0,"-26"26"16,26 53-1,1-53-15,-27 52 16,0-25-1,26 25-15,-26-51 16,26 77-16,0-25 16,0-27-16,0 27 15,1-27-15,-1 1 16,-26-27-16,26 0 16,-26 0-16,52-26 62,-25 0-62,-1 0 16,0 0-16,0 0 62,26 0-62,27 0 16,-27 0-16,-52 26 15</inkml:trace>
  <inkml:trace contextRef="#ctx0" brushRef="#br0">561 3839 0,'105'0'47,"-53"0"-47,105 0 16,79 0-16,52 0 15,52 0-15,184 0 16,131 0-16,-27 0 16,105 0-1,-26 0-15,-130 0 16,-80 0-16,-78 0 16,-105 0-16,-26 0 15,-52 0-15,-27 0 16,-25 0-16,-53 0 15,26 0-15,-26 0 16,52 0-16,0 0 16,-26 0-16,53 0 15,-27 0-15,1 0 16,-54 0-16,-51 0 16,-27 0-16,1 0 15,-27 0-15,0 0 16,0 0-1,0 0-15,1 0 16,-1 0 47,-26 26-48,0 27-15,0 51 16,0 27-16,0 0 15,0 53-15,0-53 16,0 52-16,0 0 16,0-26-1,0 0-15,0-52 16,0-26-16,0-27 16,0-26-16,0 0 15,0 1 32,-53-27-31,-51 0-1,-106 0-15,-25 0 16,-53 0-16,-53 0 16,1 0-16,25 0 15,-77 0-15,25 0 16,27 0-16,-27 0 15,53 0-15,0 0 16,26 0-16,26 0 16,26 0-16,0 0 15,27 0-15,-27 0 16,79 0-16,0 0 16,26 0-16,-52 0 15,-1 0-15,27 0 16,-26 0-1,-53 26-15,79-26 16,26 0-16,0 26 16,105-26-16,0 0 15,0 0-15,-26 0 16,-1 26 0,1-26-16,-27 0 15,1 0-15,-1 0 16,27 0-16,-27 0 15,1 0-15,25 0 16,1 0-16,0 0 16,25 0-1,1-26-15,0 26 16,0-26 0,0 26-16,-1-26 15,-51-1-15,52 1 16,-27 26-16,27 0 15,0 0 17,0 0-32,0-26 0,-27 26 15,-25 0-15,-27 0 16,0 0 0,0 0-16,1 0 15,51 0-15,27 0 16,0 0-1,0 0 17,0 0 15,26-26-32,-27 0-15,27-27 16,-26 53-1,26-26-15,-26 26 47,0-26-47,26 0 16,-53-27-16,53-25 16,-52-1-16,0-25 15,-1-54-15,1 1 16,26-26-16,0 52 15,26 26-15,0-52 16,0 26 0,0 27-16,0 25 15,0 27-15,0 25 16</inkml:trace>
  <inkml:trace contextRef="#ctx0" brushRef="#br0">142 2425 0,'26'-26'78,"0"26"-78,27 0 16,-1 26-16,27 27 15,26-27-15,52 0 16,52 0-16,53 0 16,0 0-16,26-26 15,26 0-15,27 0 16,-1 0-16,27 0 15,-27 0 1,27 0-16,25 0 0,-25 0 16,78 0-16,-78 0 15,25 0 1,-51 0-16,-27 0 16,-52 0-16,52 27 15,-131-27-15,79 0 16,-26 0-16,0 0 15,52 0-15,-26 0 16,52 0-16,52 0 16,-25 0-16,-27 0 15,-52 0-15,-79 0 16,-104 0-16,-27 0 16,-26 0-16,0 0 93,1-53-61,-27-25-32,26 25 15,0-25-15,26-27 16,-52-26-16,27 0 15,-27 53 1,0-27-16,0 0 16,0-52-16,0 105 15,-53-1-15,53 1 16,-78-27 0,51 79-16,1-26 15,-26 0-15,-27-26 16,1-1-16,-79 1 15,-27 0-15,-77-1 16,-54 1-16,-25-1 16,-53 27-16,-52-52 15,0 51-15,-79 1 16,158 26-16,-184-26 16,131 26-16,-79 0 15,-78 0-15,-79 0 16,79 0-16,79 0 15,-1 0-15,105 0 16,79 0-16,52 0 16,53 0-16,26 0 15,52 0-15,0 0 16,78 0-16,1 0 16,26 0 15,0 0-31,-1 0 31,27 26-15,-26 0-16,26 1 15,-52-27-15,52 78 16,-52-25-16,25-1 16,1 0-16,-26 27 15,26-1-15,-27 1 16,1 0-16,26 51 15,-1-25-15,27-52 16,0 25-16,0-25 16,0 25-16,0-52 15,0 0-15,0 1 16,0-1 0,0 0-1,0 0-15,0 0 16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28.34646" units="1/dev"/>
        </inkml:channelProperties>
      </inkml:inkSource>
      <inkml:timestamp xml:id="ts0" timeString="2022-09-02T11:43:3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28.34646" units="1/dev"/>
        </inkml:channelProperties>
      </inkml:inkSource>
      <inkml:timestamp xml:id="ts0" timeString="2022-09-02T11:43:3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9663 969 0</inkml:trace>
  <inkml:trace contextRef="#ctx0" brushRef="#br0">0 577 0,'0'-27'31,"26"27"-15,1 0-1,-1 0-15,26 0 16,27 0-16,-1 0 16,27 0-16,26 0 15,0 0-15,52 0 16,-52 0-16,52 0 15,-52 0-15,26 0 16,-52 0-16,26 0 16,0 27-1,0-1-15,0 0 16,-26-26-16,-1 26 16,27 0-16,-26 0 15,0 1-15,0-1 16,-53-26-16,0 0 15,27 0-15,-27 0 16,27 0-16,-1 0 16,27 0-16,-26-26 15,-1-1-15,-52 27 16,53 0-16,-1 0 16,-25 0-16,52 0 15,-27 27-15,27-1 16,26 0-16,-26 0 15,52 0-15,-53 27 16,27-1-16,-26-26 16,-26 1-16,-27-27 15,27 0-15,-27 0 16,27 0-16,25 0 16,27 0-16,-26 0 15,52-27-15,-26 1 16,26 0-1,26-26-15,-52 25 16,0 1-16,-52 26 16,26 0-16,-27 0 15,-26 0-15,27 0 16,-27 0-16,53 0 16,-26 26-16,52 27 15,52-1-15,0-26 16,27 27-16,25-27 15,53-26-15,27 0 16,-54 0-16,-51 0 16,-1-52-16,-156 25 15,-27 27-15,79 27 16,52-1-16,-52-26 16,78 0-16,0 0 15,-52 0-15,26 26 16,-52 0-16,-26 0 15,-27-26-15,26 0 16,1 26-16,52 1 16,-26 25-16,26 0 15,-27-25-15,53 25 16,1 0 0,25-25-16,-78-27 15,52 0-15,26 0 16,0-27-16,1 1 15,-80 0-15,27 26 16,-52-26-16,-1 0 16,-25-1-16,-1 1 15,27 0-15,-53 26 16,0 0-16,26 0 16,27 0-16,0 0 15,25 0-15,1 0 16,52 0-16,26 0 15,53 0-15,-105 0 16,79 0-16,-27 0 16,-26 0-16,0 0 15,-26-26-15,-26 0 16,-53-1-16,53-25 16,-27 0-16,-25-1 15,-1 1-15,-26 26 16,1-53-16,-1 53 15,-26 0-15</inkml:trace>
  <inkml:trace contextRef="#ctx0" brushRef="#br0">8065 0 0,'27'0'47,"51"27"-47,53 51 15,26 27-15,79 0 16,-53 26-16,27-27 16,25 1-1,-25 0-15,-53-27 16,-26 1-16,-79-27 15,1 1-15,-53-27 16,0 26-16,26-26 16,0 1-16,-26-1 15,0 0-15,26 0 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28.34646" units="1/dev"/>
        </inkml:channelProperties>
      </inkml:inkSource>
      <inkml:timestamp xml:id="ts0" timeString="2022-09-02T11:44:3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0,'0'26'15,"26"1"1,0-27-16,27 26 16,25 0-16,1 0 15,26 0-15,-1 1 16,53-1-16,-52 0 16,52 0-16,0 0 15,0 0 1,27-26-16,-1 0 15,0 0-15,-26 0 16,79 0-16,-105-26 16,26 0-16,-26 0 15,0 0-15,-26 0 16,-27-1-16,-51 27 16,51 0-16,-26 0 15,-25 0-15,-1 0 16,52 0-16,1 0 15,26 0-15,52 0 16,-52 27-16,25-27 16,-25 26-16,-26-26 15,52 26-15,-27 0 16,27 0-16,-26 0 16,0 1-16,-27-27 15,27 0-15,52 0 16,-26 0-16,26 0 15,-26 0-15,53 0 16,-80 0-16,1 0 16,-26 0-16,-1 0 15,-26 0-15,1 0 16,-1 0-16,-26 0 16,27 0-16,-1 0 15,1 0 1,-1 0-16,26 0 15,1 0-15,26 0 16,26 0-16,-27 0 16,-25 0-16,-53-27 15,0 27 1,1-52 0,25 26-16,26 26 15,27 0-15,-26 0 16,25 0-16,1 0 15,-26 0-15,26 0 16,-27 0-16,1 0 16,25 0-16,-77 0 15,-1 0-15,52 26 16,1 0-16,-1 0 16,-25-26-16,52 0 15,-1 0-15,1 0 16,26 0-16,-26 0 15,-1 0-15,1 0 16,0 0-16,0 0 16,-27 0-16,1 0 15,-1 0 1,1 0-16,26 0 16,-1 0-16,53 0 15,-26 0-15,-26 0 16,0 0-16,26 0 15,0 0-15,-26 0 16,52 0-16,-53 0 16,1 0-16,0 0 15,-27 0-15,-25 0 16,-1 0-16,-26 0 16,27 0-16,-27 0 46,0 0-46,0 0 16,0 0 0,1 0-16,-1 0 15</inkml:trace>
  <inkml:trace contextRef="#ctx0" brushRef="#br0">12464 393 0,'26'-26'47,"27"26"-31,25 0 0,27 0-16,26 0 15,52 0-15,27 0 16,-132 0-16,-25-26 15,-27-27-15,79 27 16,52-26-16,26-1 16,-52 27-16,26 0 15,-52 0-15,26 0 16,-53-1-16,-51 27 16,25 0-16,0 0 15,-26 0 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28.34646" units="1/dev"/>
        </inkml:channelProperties>
      </inkml:inkSource>
      <inkml:timestamp xml:id="ts0" timeString="2022-09-02T11:44:4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0 728 0,'-26'0'31,"78"26"-15,-25 1-1,25-1-15,0-26 16,27 0-16,-1 0 16,53 0-16,53 0 15,25 0-15,1 0 16,-1 0-16,53 0 15,0 0-15,0 0 16,-27 0-16,53 0 16,-52 0-16,-26 0 15,51 0-15,-77 0 16,-27 0-16,26 0 16,-78 0-16,0 0 15,-27 0-15,1 0 16,25 0-16,1 0 15,52 0-15,-26 0 16,26 0 0,0 0-16,53 26 0,26 0 15,-53 0-15,26 0 16,1 1 0,-1-1-16,-78-26 15,26 0-15,-52 0 16,0 0-16,-27 0 15,-25 0-15,25 0 16,1 0-16,-27 0 16,1 0-16,-1 0 15,-26 0-15,0 0 16,27 0-16,-1 0 16,-26 0-16,1 0 15,25 0-15,-26 0 16,0 0-16,0 0 15,1 0-15,-1 0 16,0-26 0,-26-1-16,26 27 15,0-26-15,1 26 16,-1-26 0,0 0-1,-26 0 16,26 0-31,0-1 16,-26 1 0,0 0-16,0-26 15,0 25-15,0-25 16,0 26-16,0 0 16,26-27-16,-26 27 31,0-26 0,-26 52-31,26-26 16,-52 26-16,26-27 15,0 1 1,-27 26-16,1-26 16,-1 26-16,-77-26 15,25 26-15,-79 0 16,-25 0-16,-1 0 15,-25 0-15,-53 0 16,0-26-16,78-1 16,1 1-16,25 0 15,1-26-15,26 26 16,26-1-16,-26 1 16,78 26-16,-51 0 15,-1 0-15,-27 0 16,54 0-1,-1 0-15,0 0 16,-52 0-16,52 0 16,1 0-16,-1 0 15,0 0-15,27 0 16,-27 0-16,0 0 16,27 0-16,-1 0 15,0 0-15,1 0 16,-1 0-16,1 26 15,25-26-15,1 0 16,-26 0-16,-1 27 16,53-1-1,-27-26-15,27 26 16,-26 0-16,26 0 16,-1 0-1,1 1 1,26-1 15,-26 26-15,26-26-16,0 1 15,0-1-15,0 0 16,0 0-16,0 27 16,0-27-16,52 0 31,1-26 16,-1 0-47,1 0 15,-1 0-15,27 0 16,51 0-16,80 0 16,26 0-16</inkml:trace>
  <inkml:trace contextRef="#ctx0" brushRef="#br0">6285 283 0,'26'0'78,"0"0"-78,79-26 16,-27 26-16,79-26 16,1-27-16,51 27 15,27 0-15,26 0 16,-27 26-16,1 0 16,26 0-16,0 0 15,-53 0-15,53 0 16,-26 0-16,-27 26 15,-26 0-15,-25 0 16,-54 0-16,1 1 16,26-1-16,-26 0 15,-1 0-15,-25-26 16,26 26-16,-27 1 16,1-1-1,-27-26-15,79 26 16,-52-26-16,25 0 15,80 0-15,-27 0 16,26 0-16,27 0 16,-1 0-16,53 0 15,-52 0-15,-1 0 16,0 26-16,-78 0 16,53-26-16,-27 27 15,-26-1-15,52 0 16,0 0-16,1-26 15,-1 0-15,-26 0 16,79 0-16,-105-26 16,26 0-16,-26 0 15,26 26-15,26-27 16,-52 27-16,79 0 16,-1 0-16,-26 0 15,-26 0-15,-52 0 16,0 0-16,26 0 15,26 0-15,-52 0 16,26 0-16,52-26 16,-78 26-1,52 0-15,-26 0 16,0 0-16,26 0 16,-53 0-16,1 0 15,-26 0-15,-53 0 16,26 0-16,-25 0 15,-1 0 64,0-26-64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28.34646" units="1/dev"/>
        </inkml:channelProperties>
      </inkml:inkSource>
      <inkml:timestamp xml:id="ts0" timeString="2022-09-02T11:44:4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1624 0,'26'0'0,"0"0"16,26 26-16,1 0 15,51 1-15,27-27 16,0 26-16,79 0 16,-27-26-16,53 0 15,26 0-15,-1 0 16,1 0-16,-52 0 15,-1 0-15,1 0 16,-79 0 0,26 0-16,-26 0 15,26 0-15,-26 0 16,0 0-16,-27 0 16,27 0-16,-52 0 15,-1 0-15,27 0 16,-52 0-16,51 0 15,-51 0-15,51-26 16,-25 0-16,-27-1 16,53 27-16,-79-26 15,0 0-15,27 26 16,-53-26-16,26-27 16,-26 27 15,0 0-31,0 0 15,0-53-15,0-25 32,0 77-32,-26-25 0,26 0 15,-53 25-15,27-25 16,-26 52-16,-27-26 16,-25-26-16,-27 25 15,-53 1 1,-25 0-16,-79-26 15,-26-1-15,-53 27 16,105 26-16,-26 0 16,52 0-16,27 0 15,130 0-15,-25 26 16,-1-26-16,26 53 16,27-27-16,26-26 15,-53 26-15,53 26 16,0-25-16,-27 25 15,1 53-15,-26-27 16,25-25-16,1-27 16,26 26-16,-1-26 15,27 1 48,0-1-32,0 0 63,27-26-63,25 0-31,27 0 16,-1 0-16,27 0 15,26 0-15</inkml:trace>
  <inkml:trace contextRef="#ctx0" brushRef="#br0">5446 603 0,'26'0'32,"0"0"-32,27 0 15,78-26-15,26-1 16,-26 1-16,52 0 16,27 0-16,25 0 15,-25-1-15,-106 27 16,-25 0-16,-53 0 15,0 0-15,1 0 32,-27 27-17,0 25-15,-27 0 16,1 27-16,-52 26 16,-27-1-16,26 27 15,-52 0 1,1 0-16,-28 0 15,27-26-15,27-27 16,51-25-16,27-27 16,0-26-16,0 0 47,26-52-32,0-53-15,0-52 16,0 26-16,0-79 15,0 27-15,0-26 16,0-1-16,26 53 16,0 52-16,-26 53 15,0 26-15,0-1 16,26 27 15,27 27-15,-1 104-16,27 52 15,-1 26-15,27-25 16,0-1-16,-1-26 16,-25 0-16,-27 0 15,1-52-15,-1 0 16,-26-53 0,27-26-16,-53 1 15,-53-27 48,1-53-63,-53 1 15,27-27-15,-53 1 16,-26-1-16,-27-52 16,27 79-16,26-27 15,27 27-15,-1 0 16,26 25-16,1-25 15,25 0-15,1-1 16,26 27-16,0 0 16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28.34646" units="1/dev"/>
        </inkml:channelProperties>
      </inkml:inkSource>
      <inkml:timestamp xml:id="ts0" timeString="2022-09-02T11:44:4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662 891 0,'52'26'16,"27"-26"-16,-1 26 16,-25 0-16,51 0 15,1-26-15,52 27 16,-26-1-16,26 0 16,53 0-16,-1 27 15,1-1-15,25-26 16,-156 0-16,-53-26 15,26 0 17,27 0-17,26-52-15,-27 0 16,53 25-16,-26-25 16,26 0-16,-53-1 15,-25 27-15,-1-26 16,-52 25-16,26 1 15,1-26-15,-1 26 16,0 0-16,0 26 16,0-27-16,27 1 15,-1 0-15,-26-26 16,27 25 0,-53 1-16,0-26 15,0 26 1,0 0-1,0-1 17,0 1 93,-27 26-94,-51-26-31,-1-26 16,-25 25-16,-1 1 15,0-26-15,-52-1 16,0 1-16,-26 0 15,-27 26-15,-26-1 16,27 27 0,-53 0-16,0 0 15,53 27-15,25-1 16,106-26-16,-27-26 16,0 26-16,-52 52 15,0 26-15,0 27 16,52-52-16,1 25 15,51-25-15,1 51 16,26-51-16,-27-1 16,27-26-16,26 27 15,0-27 1,0 0-16,26 0 16,0-26-1,1 26-15,25 0 16,-26-26-16,27 27 15,25-1-15,1 0 16,78 0-16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1:48:38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0 354 0,'0'-33'47,"98"33"-31,-33 0-1,0-32-15,0-1 16,-33 33-16,66 0 16,-33-32-16,0 32 15,66 0-15,-34-33 16,34 33-16,-1-32 15,33-1-15,-33 33 16,65-33-16,-32 33 16,-33 0-16,1 0 15,-34-32-15,1 32 16,-33 0-16,33 0 16,0 0-16,-1 0 15,-64 0-15,32 0 16,0 0-16,-32 0 15,32 0-15,0 0 16,0 0-16,33-33 16,-1 33-16,1 0 15,0 0-15,32 0 16,-32 0-16,-33 0 16,0 0-16,0 0 15,33 0 1,0 0-16,-1 0 15,-64 0-15,64 0 16,1 0-16,0 0 16,32 0-16,0 0 15,-32 0-15,32 0 16,-32 0-16,32 0 16,-32 0-16,-33 0 15,0 0-15,33 0 16,0 0-16,-1 0 15,34 33-15,-34-33 16,34 0-16,-34 0 16,33 0-16,1 0 15,32 0-15,-66 0 16,1 0-16,0 0 16,-1 0-16,1 0 15,0 0-15,-66 0 16,1 0-16,-1 0 15,1 0-15,0 0 16,-1 0 0,1 0-1,32 0-15,32 0 16,-64 0-16,65 32 16,-33-32-1,33 0-15,-1 0 16,-32 33-16,0-33 15,-32 0-15,32 0 16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28.34646" units="1/dev"/>
        </inkml:channelProperties>
      </inkml:inkSource>
      <inkml:timestamp xml:id="ts0" timeString="2022-09-02T11:44:5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602 7 0,'0'27'0,"0"25"16,0 0-16,0 1 15,0-1-15,0 0 16,0 1-16,0 51 16,0-51-16,0-1 15,0 1-15,0-27 16,0 0-16,0 0 16,0 0 46,26-26-62,27-26 16,-27 0-1,26 0-15,53 0 16,26 26-16,-27 0 16,106 0-16,26 0 15,25 0-15,1 0 16,-26 0-16,0 0 15,-27 0 1,-26 26-16,-25 0 0,-1-26 16,-26 0-16,104 0 15,-25 0 1,-53 0-16,52 0 16,1 0-16,-1 0 15,53 0-15,-26 0 16,-27 0-16,1 0 15,-79 0-15,26 0 16,-79 0-16,27 0 16,-26 0-16,-1 0 15,1 0-15,26 0 16,-1 0-16,1 0 16,0 0-16,0 0 15,25 26-15,-51 0 16,0 1-16,-27-27 15,0 0-15,1 0 16,-1 0-16,27 0 16,-53-27-16,0 27 15,26-26-15,-25 0 16,-1 0-16,26-27 16,-26 1-16,-26 0 15,53-1-15,-27 27 16,-26 0-16,0 0 15,0 0 1,0-1-16,-26 1 16,26-26-16,-26 52 15,-1-26-15,-25-1 16,52 1-16,-26 0 16,0 26-1,-1 0 1,-25-26-1,26 26-15,-53 0 16,-52 0-16,-52 0 16,-26 0-16,-27 0 15,-52 0-15,-26 0 16,26 0-16,-27 0 16,-51 0-16,25 0 15,1 0-15,0 0 16,-27 0-16,79 0 15,-26 0-15,-1 0 16,54 0-16,25 0 16,26 0-16,27 0 15,52 0-15,-26 0 16,26 0-16,26 0 16,27 0-1,-1 0-15,-25-26 16,-27 0-16,26 26 15,-78-27-15,78 27 16,-26 0-16,26 0 16,27 0-16,25 0 15,27 0-15,0 0 16,0 0-16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28.34646" units="1/dev"/>
        </inkml:channelProperties>
      </inkml:inkSource>
      <inkml:timestamp xml:id="ts0" timeString="2022-09-02T13:35:2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0 856 0,'52'0'63,"51"0"-63,53 0 15,51 0-15,52 0 16,-25 0-16,51 0 16,-26 0-16,0 0 15,0 0-15,-51 0 16,-53 0-16,-51 0 15,-78 0-15,0 0 16,0 0 0,26 0-1,25 0 1,1 0-16,26 0 16,25 0-16,1 0 15,25 0-15,-25 0 16,-26 0-16,25 0 15,-25 0-15,0 0 16,-1 0-16,1 0 16,26 0-16,51 0 15,26 26-15,-51-1 16,25 1-16,27 26 16,-1-26-16,0 0 15,27 26-15,-27-26 16,26 0-16,26 0 15,-25 26-15,25-27 16,-26 1-16,-26-26 16,1 0-16,-1 0 15,-25 0-15,25 0 16,-26 0-16,-51 0 16,51 0-16,-51 0 15,0 0-15,-1 0 16,1 0-16,25 0 15,-77 0-15,52 0 16,-1-26-16,-25 1 16,-26-1-16,-1 0 15,1 26 1,-52 0-16,52-26 16,0 0-16,-53 0 15,1 26-15,26-26 16,-26 0-16,26 0 15,0 0-15,0 0 16,-26-26-16,51 27 16,-51-27-16,0 52 15,26-52-15,-26 26 16,-26 0-16,0 0 31,0 0 0,0 0-15,0 0 93,0 0-93,0-25 0,0 25-16,0 0 15,0 0-15,0-26 16,0 0-16,0 0 16,0 26-16,0-25 15,0-1-15,-26 0 16,0 0-1,26 0 1,-26 52-16,26-26 16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28.34646" units="1/dev"/>
        </inkml:channelProperties>
      </inkml:inkSource>
      <inkml:timestamp xml:id="ts0" timeString="2022-09-02T13:30:5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1647 333 0,'-52'0'16,"0"0"-16,52-26 15,-25 0-15,-27 26 16,26-26-16,-26 0 16,0 0-16,-26-26 15,1 52-15,25-51 16,-26 25-16,0 0 15,52 26-15,-25 0 16,-27-26-16,52 26 16,-26 0-16,0 0 15,0 0-15,1 0 16,-1 0-16,26 0 16,-26 0-1,26 0-15,0 0 16,0 0-16,0 0 15,0 0 1,0 0 0,0 0-1,1 0 1,-27 0 0,26 0-1,0 26 1,0 0-1,26 0-15,-26-26 16,26 26-16,-26 25 16,0-51-1,26 26 17,-26 0-17,26 0 16,0 0-15,0 0-16,0 0 16,0 26-1,0-26-15,0 25 16,0-25-16,0 26 16,0-26-16,0 0 15,0 26-15,26-26 16,-26 0-16,0 0 15,0 0-15,0-1 16,26-25 0,-26 26-1,0 26 1,26-52 0,0 26-16,0 26 15,-26-26 1,52 0-16,-26 0 15,0 26 1,-1-52 0,1 0-1,0 0 1,0 0 0,0 0-16,52 0 15,-52 0-15,52 0 0,-52 0 16,51-26-1,-51 26-15,0 0 16,26-26-16,-26 26 16,26-26-1,-26 0 1,0 26 0,-26-26-16,25 26 15,-25-26-15,0 0 16,0 0-16,26-26 15,-26 26-15,26-51 16,-26 51-16,0 0 16,0-26-16,0-26 15,26 26-15,0 27 16,-26-1-16,0-26 16,0 26-16,0 0 15,0 0-15,0-26 16,0 0-1,-52 52 1,52-26 0,-26 26 15,0-25-31,1 25 47,-1-26-32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1:48:52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0 100 0,'65'0'78,"66"0"-78,-34 0 16,1 0-16,0 0 15,32 0-15,0-33 16,0 33-16,98 0 16,33 0-16,-1 0 15,1 0-15,-1 0 16,33 0-16,33 0 15,-65 0-15,-66-33 16,33 33-16,-33 0 16,-32 0-16,65 0 15,33 0-15,-99 0 16,164 0-16,-65 0 16,-1 0-16,1 0 15,32 0-15,-33 0 16,33 0-16,33 0 15,-66 0-15,1 0 16,-66 0-16,-32 0 16,-33 0-16,-64 0 15,-1 0-15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080" units="cm"/>
          <inkml:channel name="Y" type="integer" max="1920" units="cm"/>
          <inkml:channel name="T" type="integer" max="2147480000" units="dev"/>
        </inkml:traceFormat>
        <inkml:channelProperties>
          <inkml:channelProperty channel="X" name="resolution" value="56.92599" units="1/cm"/>
          <inkml:channelProperty channel="Y" name="resolution" value="64.86487" units="1/cm"/>
          <inkml:channelProperty channel="T" name="resolution" value="28.34646" units="1/dev"/>
        </inkml:channelProperties>
      </inkml:inkSource>
      <inkml:timestamp xml:id="ts0" timeString="2022-08-29T11:48:55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0 716 0,'33'0'46,"-1"0"-30,33 33-16,0-33 16,-32 0-16,-1 32 15,1-32-15,-33 33 16,33-33 0,-1 0 46,1 0-46,64-98-16,34 0 15,-34-32-15,34 33 16,-66-1-16,32 33 16,-31 0-16,-34-1 15,1 66-15,-1-65 16,1 65-16,-33-32 15,32 32 48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customXml" Target="../ink/ink5.xml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customXml" Target="../ink/ink9.xml"/><Relationship Id="rId7" Type="http://schemas.openxmlformats.org/officeDocument/2006/relationships/image" Target="../media/image27.png"/><Relationship Id="rId6" Type="http://schemas.openxmlformats.org/officeDocument/2006/relationships/customXml" Target="../ink/ink8.xml"/><Relationship Id="rId5" Type="http://schemas.openxmlformats.org/officeDocument/2006/relationships/image" Target="../media/image26.png"/><Relationship Id="rId4" Type="http://schemas.openxmlformats.org/officeDocument/2006/relationships/customXml" Target="../ink/ink7.xml"/><Relationship Id="rId38" Type="http://schemas.openxmlformats.org/officeDocument/2006/relationships/slideLayout" Target="../slideLayouts/slideLayout2.xml"/><Relationship Id="rId37" Type="http://schemas.openxmlformats.org/officeDocument/2006/relationships/image" Target="../media/image42.png"/><Relationship Id="rId36" Type="http://schemas.openxmlformats.org/officeDocument/2006/relationships/customXml" Target="../ink/ink23.xml"/><Relationship Id="rId35" Type="http://schemas.openxmlformats.org/officeDocument/2006/relationships/image" Target="../media/image41.png"/><Relationship Id="rId34" Type="http://schemas.openxmlformats.org/officeDocument/2006/relationships/customXml" Target="../ink/ink22.xml"/><Relationship Id="rId33" Type="http://schemas.openxmlformats.org/officeDocument/2006/relationships/image" Target="../media/image40.png"/><Relationship Id="rId32" Type="http://schemas.openxmlformats.org/officeDocument/2006/relationships/customXml" Target="../ink/ink21.xml"/><Relationship Id="rId31" Type="http://schemas.openxmlformats.org/officeDocument/2006/relationships/image" Target="../media/image39.png"/><Relationship Id="rId30" Type="http://schemas.openxmlformats.org/officeDocument/2006/relationships/customXml" Target="../ink/ink20.xml"/><Relationship Id="rId3" Type="http://schemas.openxmlformats.org/officeDocument/2006/relationships/image" Target="../media/image25.png"/><Relationship Id="rId29" Type="http://schemas.openxmlformats.org/officeDocument/2006/relationships/image" Target="../media/image38.png"/><Relationship Id="rId28" Type="http://schemas.openxmlformats.org/officeDocument/2006/relationships/customXml" Target="../ink/ink19.xml"/><Relationship Id="rId27" Type="http://schemas.openxmlformats.org/officeDocument/2006/relationships/image" Target="../media/image37.png"/><Relationship Id="rId26" Type="http://schemas.openxmlformats.org/officeDocument/2006/relationships/customXml" Target="../ink/ink18.xml"/><Relationship Id="rId25" Type="http://schemas.openxmlformats.org/officeDocument/2006/relationships/image" Target="../media/image36.png"/><Relationship Id="rId24" Type="http://schemas.openxmlformats.org/officeDocument/2006/relationships/customXml" Target="../ink/ink17.xml"/><Relationship Id="rId23" Type="http://schemas.openxmlformats.org/officeDocument/2006/relationships/image" Target="../media/image35.png"/><Relationship Id="rId22" Type="http://schemas.openxmlformats.org/officeDocument/2006/relationships/customXml" Target="../ink/ink16.xml"/><Relationship Id="rId21" Type="http://schemas.openxmlformats.org/officeDocument/2006/relationships/image" Target="../media/image34.png"/><Relationship Id="rId20" Type="http://schemas.openxmlformats.org/officeDocument/2006/relationships/customXml" Target="../ink/ink15.xml"/><Relationship Id="rId2" Type="http://schemas.openxmlformats.org/officeDocument/2006/relationships/customXml" Target="../ink/ink6.xml"/><Relationship Id="rId19" Type="http://schemas.openxmlformats.org/officeDocument/2006/relationships/image" Target="../media/image33.png"/><Relationship Id="rId18" Type="http://schemas.openxmlformats.org/officeDocument/2006/relationships/customXml" Target="../ink/ink14.xml"/><Relationship Id="rId17" Type="http://schemas.openxmlformats.org/officeDocument/2006/relationships/image" Target="../media/image32.png"/><Relationship Id="rId16" Type="http://schemas.openxmlformats.org/officeDocument/2006/relationships/customXml" Target="../ink/ink13.xml"/><Relationship Id="rId15" Type="http://schemas.openxmlformats.org/officeDocument/2006/relationships/image" Target="../media/image31.png"/><Relationship Id="rId14" Type="http://schemas.openxmlformats.org/officeDocument/2006/relationships/customXml" Target="../ink/ink12.xml"/><Relationship Id="rId13" Type="http://schemas.openxmlformats.org/officeDocument/2006/relationships/image" Target="../media/image30.png"/><Relationship Id="rId12" Type="http://schemas.openxmlformats.org/officeDocument/2006/relationships/customXml" Target="../ink/ink11.xml"/><Relationship Id="rId11" Type="http://schemas.openxmlformats.org/officeDocument/2006/relationships/image" Target="../media/image29.png"/><Relationship Id="rId10" Type="http://schemas.openxmlformats.org/officeDocument/2006/relationships/customXml" Target="../ink/ink10.xml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png"/><Relationship Id="rId8" Type="http://schemas.openxmlformats.org/officeDocument/2006/relationships/customXml" Target="../ink/ink27.xml"/><Relationship Id="rId7" Type="http://schemas.openxmlformats.org/officeDocument/2006/relationships/image" Target="../media/image46.png"/><Relationship Id="rId6" Type="http://schemas.openxmlformats.org/officeDocument/2006/relationships/customXml" Target="../ink/ink26.xml"/><Relationship Id="rId5" Type="http://schemas.openxmlformats.org/officeDocument/2006/relationships/image" Target="../media/image45.png"/><Relationship Id="rId4" Type="http://schemas.openxmlformats.org/officeDocument/2006/relationships/customXml" Target="../ink/ink25.xml"/><Relationship Id="rId3" Type="http://schemas.openxmlformats.org/officeDocument/2006/relationships/image" Target="../media/image44.png"/><Relationship Id="rId22" Type="http://schemas.openxmlformats.org/officeDocument/2006/relationships/slideLayout" Target="../slideLayouts/slideLayout2.xml"/><Relationship Id="rId21" Type="http://schemas.openxmlformats.org/officeDocument/2006/relationships/image" Target="../media/image53.png"/><Relationship Id="rId20" Type="http://schemas.openxmlformats.org/officeDocument/2006/relationships/customXml" Target="../ink/ink33.xml"/><Relationship Id="rId2" Type="http://schemas.openxmlformats.org/officeDocument/2006/relationships/customXml" Target="../ink/ink24.xml"/><Relationship Id="rId19" Type="http://schemas.openxmlformats.org/officeDocument/2006/relationships/image" Target="../media/image52.png"/><Relationship Id="rId18" Type="http://schemas.openxmlformats.org/officeDocument/2006/relationships/customXml" Target="../ink/ink32.xml"/><Relationship Id="rId17" Type="http://schemas.openxmlformats.org/officeDocument/2006/relationships/image" Target="../media/image51.png"/><Relationship Id="rId16" Type="http://schemas.openxmlformats.org/officeDocument/2006/relationships/customXml" Target="../ink/ink31.xml"/><Relationship Id="rId15" Type="http://schemas.openxmlformats.org/officeDocument/2006/relationships/image" Target="../media/image50.png"/><Relationship Id="rId14" Type="http://schemas.openxmlformats.org/officeDocument/2006/relationships/customXml" Target="../ink/ink30.xml"/><Relationship Id="rId13" Type="http://schemas.openxmlformats.org/officeDocument/2006/relationships/image" Target="../media/image49.png"/><Relationship Id="rId12" Type="http://schemas.openxmlformats.org/officeDocument/2006/relationships/customXml" Target="../ink/ink29.xml"/><Relationship Id="rId11" Type="http://schemas.openxmlformats.org/officeDocument/2006/relationships/image" Target="../media/image48.png"/><Relationship Id="rId10" Type="http://schemas.openxmlformats.org/officeDocument/2006/relationships/customXml" Target="../ink/ink28.xml"/><Relationship Id="rId1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png"/><Relationship Id="rId8" Type="http://schemas.openxmlformats.org/officeDocument/2006/relationships/customXml" Target="../ink/ink37.xml"/><Relationship Id="rId7" Type="http://schemas.openxmlformats.org/officeDocument/2006/relationships/image" Target="../media/image57.png"/><Relationship Id="rId6" Type="http://schemas.openxmlformats.org/officeDocument/2006/relationships/customXml" Target="../ink/ink36.xml"/><Relationship Id="rId5" Type="http://schemas.openxmlformats.org/officeDocument/2006/relationships/image" Target="../media/image56.png"/><Relationship Id="rId4" Type="http://schemas.openxmlformats.org/officeDocument/2006/relationships/customXml" Target="../ink/ink35.xml"/><Relationship Id="rId3" Type="http://schemas.openxmlformats.org/officeDocument/2006/relationships/image" Target="../media/image55.png"/><Relationship Id="rId2" Type="http://schemas.openxmlformats.org/officeDocument/2006/relationships/customXml" Target="../ink/ink34.x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61.png"/><Relationship Id="rId14" Type="http://schemas.openxmlformats.org/officeDocument/2006/relationships/customXml" Target="../ink/ink40.xml"/><Relationship Id="rId13" Type="http://schemas.openxmlformats.org/officeDocument/2006/relationships/image" Target="../media/image60.png"/><Relationship Id="rId12" Type="http://schemas.openxmlformats.org/officeDocument/2006/relationships/customXml" Target="../ink/ink39.xml"/><Relationship Id="rId11" Type="http://schemas.openxmlformats.org/officeDocument/2006/relationships/image" Target="../media/image59.png"/><Relationship Id="rId10" Type="http://schemas.openxmlformats.org/officeDocument/2006/relationships/customXml" Target="../ink/ink38.xml"/><Relationship Id="rId1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.png"/><Relationship Id="rId8" Type="http://schemas.openxmlformats.org/officeDocument/2006/relationships/customXml" Target="../ink/ink44.xml"/><Relationship Id="rId7" Type="http://schemas.openxmlformats.org/officeDocument/2006/relationships/image" Target="../media/image65.png"/><Relationship Id="rId6" Type="http://schemas.openxmlformats.org/officeDocument/2006/relationships/customXml" Target="../ink/ink43.xml"/><Relationship Id="rId5" Type="http://schemas.openxmlformats.org/officeDocument/2006/relationships/image" Target="../media/image64.png"/><Relationship Id="rId4" Type="http://schemas.openxmlformats.org/officeDocument/2006/relationships/customXml" Target="../ink/ink42.xml"/><Relationship Id="rId3" Type="http://schemas.openxmlformats.org/officeDocument/2006/relationships/image" Target="../media/image63.png"/><Relationship Id="rId22" Type="http://schemas.openxmlformats.org/officeDocument/2006/relationships/slideLayout" Target="../slideLayouts/slideLayout2.xml"/><Relationship Id="rId21" Type="http://schemas.openxmlformats.org/officeDocument/2006/relationships/image" Target="../media/image72.png"/><Relationship Id="rId20" Type="http://schemas.openxmlformats.org/officeDocument/2006/relationships/customXml" Target="../ink/ink50.xml"/><Relationship Id="rId2" Type="http://schemas.openxmlformats.org/officeDocument/2006/relationships/customXml" Target="../ink/ink41.xml"/><Relationship Id="rId19" Type="http://schemas.openxmlformats.org/officeDocument/2006/relationships/image" Target="../media/image71.png"/><Relationship Id="rId18" Type="http://schemas.openxmlformats.org/officeDocument/2006/relationships/customXml" Target="../ink/ink49.xml"/><Relationship Id="rId17" Type="http://schemas.openxmlformats.org/officeDocument/2006/relationships/image" Target="../media/image70.png"/><Relationship Id="rId16" Type="http://schemas.openxmlformats.org/officeDocument/2006/relationships/customXml" Target="../ink/ink48.xml"/><Relationship Id="rId15" Type="http://schemas.openxmlformats.org/officeDocument/2006/relationships/image" Target="../media/image69.png"/><Relationship Id="rId14" Type="http://schemas.openxmlformats.org/officeDocument/2006/relationships/customXml" Target="../ink/ink47.xml"/><Relationship Id="rId13" Type="http://schemas.openxmlformats.org/officeDocument/2006/relationships/image" Target="../media/image68.png"/><Relationship Id="rId12" Type="http://schemas.openxmlformats.org/officeDocument/2006/relationships/customXml" Target="../ink/ink46.xml"/><Relationship Id="rId11" Type="http://schemas.openxmlformats.org/officeDocument/2006/relationships/image" Target="../media/image67.png"/><Relationship Id="rId10" Type="http://schemas.openxmlformats.org/officeDocument/2006/relationships/customXml" Target="../ink/ink45.xml"/><Relationship Id="rId1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.png"/><Relationship Id="rId8" Type="http://schemas.openxmlformats.org/officeDocument/2006/relationships/customXml" Target="../ink/ink54.xml"/><Relationship Id="rId7" Type="http://schemas.openxmlformats.org/officeDocument/2006/relationships/image" Target="../media/image79.png"/><Relationship Id="rId6" Type="http://schemas.openxmlformats.org/officeDocument/2006/relationships/customXml" Target="../ink/ink53.xml"/><Relationship Id="rId5" Type="http://schemas.openxmlformats.org/officeDocument/2006/relationships/image" Target="../media/image78.png"/><Relationship Id="rId4" Type="http://schemas.openxmlformats.org/officeDocument/2006/relationships/customXml" Target="../ink/ink52.xml"/><Relationship Id="rId3" Type="http://schemas.openxmlformats.org/officeDocument/2006/relationships/image" Target="../media/image77.png"/><Relationship Id="rId20" Type="http://schemas.openxmlformats.org/officeDocument/2006/relationships/slideLayout" Target="../slideLayouts/slideLayout2.xml"/><Relationship Id="rId2" Type="http://schemas.openxmlformats.org/officeDocument/2006/relationships/customXml" Target="../ink/ink51.xml"/><Relationship Id="rId19" Type="http://schemas.openxmlformats.org/officeDocument/2006/relationships/image" Target="../media/image85.png"/><Relationship Id="rId18" Type="http://schemas.openxmlformats.org/officeDocument/2006/relationships/customXml" Target="../ink/ink59.xml"/><Relationship Id="rId17" Type="http://schemas.openxmlformats.org/officeDocument/2006/relationships/image" Target="../media/image84.png"/><Relationship Id="rId16" Type="http://schemas.openxmlformats.org/officeDocument/2006/relationships/customXml" Target="../ink/ink58.xml"/><Relationship Id="rId15" Type="http://schemas.openxmlformats.org/officeDocument/2006/relationships/image" Target="../media/image83.png"/><Relationship Id="rId14" Type="http://schemas.openxmlformats.org/officeDocument/2006/relationships/customXml" Target="../ink/ink57.xml"/><Relationship Id="rId13" Type="http://schemas.openxmlformats.org/officeDocument/2006/relationships/image" Target="../media/image82.png"/><Relationship Id="rId12" Type="http://schemas.openxmlformats.org/officeDocument/2006/relationships/customXml" Target="../ink/ink56.xml"/><Relationship Id="rId11" Type="http://schemas.openxmlformats.org/officeDocument/2006/relationships/image" Target="../media/image81.png"/><Relationship Id="rId10" Type="http://schemas.openxmlformats.org/officeDocument/2006/relationships/customXml" Target="../ink/ink55.xml"/><Relationship Id="rId1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0.png"/><Relationship Id="rId2" Type="http://schemas.openxmlformats.org/officeDocument/2006/relationships/customXml" Target="../ink/ink60.xml"/><Relationship Id="rId1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3.png"/><Relationship Id="rId3" Type="http://schemas.openxmlformats.org/officeDocument/2006/relationships/customXml" Target="../ink/ink61.xml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8.png"/><Relationship Id="rId8" Type="http://schemas.openxmlformats.org/officeDocument/2006/relationships/customXml" Target="../ink/ink65.xml"/><Relationship Id="rId7" Type="http://schemas.openxmlformats.org/officeDocument/2006/relationships/image" Target="../media/image97.png"/><Relationship Id="rId6" Type="http://schemas.openxmlformats.org/officeDocument/2006/relationships/customXml" Target="../ink/ink64.xml"/><Relationship Id="rId5" Type="http://schemas.openxmlformats.org/officeDocument/2006/relationships/image" Target="../media/image96.png"/><Relationship Id="rId4" Type="http://schemas.openxmlformats.org/officeDocument/2006/relationships/customXml" Target="../ink/ink63.xml"/><Relationship Id="rId3" Type="http://schemas.openxmlformats.org/officeDocument/2006/relationships/image" Target="../media/image95.png"/><Relationship Id="rId2" Type="http://schemas.openxmlformats.org/officeDocument/2006/relationships/customXml" Target="../ink/ink62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9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3.png"/><Relationship Id="rId8" Type="http://schemas.openxmlformats.org/officeDocument/2006/relationships/customXml" Target="../ink/ink69.xml"/><Relationship Id="rId7" Type="http://schemas.openxmlformats.org/officeDocument/2006/relationships/image" Target="../media/image102.png"/><Relationship Id="rId6" Type="http://schemas.openxmlformats.org/officeDocument/2006/relationships/customXml" Target="../ink/ink68.xml"/><Relationship Id="rId5" Type="http://schemas.openxmlformats.org/officeDocument/2006/relationships/image" Target="../media/image101.png"/><Relationship Id="rId4" Type="http://schemas.openxmlformats.org/officeDocument/2006/relationships/customXml" Target="../ink/ink67.xml"/><Relationship Id="rId3" Type="http://schemas.openxmlformats.org/officeDocument/2006/relationships/image" Target="../media/image100.png"/><Relationship Id="rId2" Type="http://schemas.openxmlformats.org/officeDocument/2006/relationships/customXml" Target="../ink/ink66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05.png"/><Relationship Id="rId12" Type="http://schemas.openxmlformats.org/officeDocument/2006/relationships/customXml" Target="../ink/ink71.xml"/><Relationship Id="rId11" Type="http://schemas.openxmlformats.org/officeDocument/2006/relationships/image" Target="../media/image104.png"/><Relationship Id="rId10" Type="http://schemas.openxmlformats.org/officeDocument/2006/relationships/customXml" Target="../ink/ink70.xml"/><Relationship Id="rId1" Type="http://schemas.openxmlformats.org/officeDocument/2006/relationships/image" Target="../media/image99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8.png"/><Relationship Id="rId3" Type="http://schemas.openxmlformats.org/officeDocument/2006/relationships/image" Target="../media/image107.png"/><Relationship Id="rId2" Type="http://schemas.openxmlformats.org/officeDocument/2006/relationships/customXml" Target="../ink/ink72.xml"/><Relationship Id="rId1" Type="http://schemas.openxmlformats.org/officeDocument/2006/relationships/image" Target="../media/image10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0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6.png"/><Relationship Id="rId1" Type="http://schemas.openxmlformats.org/officeDocument/2006/relationships/image" Target="../media/image1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8.png"/><Relationship Id="rId1" Type="http://schemas.openxmlformats.org/officeDocument/2006/relationships/image" Target="../media/image11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9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customXml" Target="../ink/ink3.xml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customXml" Target="../ink/ink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customXml" Target="../ink/ink1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7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customXml" Target="../ink/ink4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爬虫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95494"/>
            <a:ext cx="10515600" cy="1325563"/>
          </a:xfrm>
        </p:spPr>
        <p:txBody>
          <a:bodyPr/>
          <a:lstStyle/>
          <a:p>
            <a:r>
              <a:rPr lang="zh-CN" altLang="en-US" dirty="0"/>
              <a:t>数据解析概述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8908" y="1104004"/>
            <a:ext cx="8100376" cy="39684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2316540" y="2392080"/>
              <a:ext cx="2370960" cy="158832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2316540" y="2392080"/>
                <a:ext cx="2370960" cy="158832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5492" y="0"/>
            <a:ext cx="10515600" cy="1325563"/>
          </a:xfrm>
        </p:spPr>
        <p:txBody>
          <a:bodyPr/>
          <a:lstStyle/>
          <a:p>
            <a:r>
              <a:rPr lang="zh-CN" altLang="en-US" dirty="0"/>
              <a:t>正则表达式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7815" y="865792"/>
            <a:ext cx="7909048" cy="59922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1418594" y="3481597"/>
              <a:ext cx="3622680" cy="61236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1418594" y="3481597"/>
                <a:ext cx="3622680" cy="612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1441994" y="3823237"/>
              <a:ext cx="2895480" cy="1278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1441994" y="3823237"/>
                <a:ext cx="2895480" cy="12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0" name="墨迹 9"/>
              <p14:cNvContentPartPr/>
              <p14:nvPr/>
            </p14:nvContentPartPr>
            <p14:xfrm>
              <a:off x="2133554" y="4008637"/>
              <a:ext cx="2837520" cy="363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7"/>
            </p:blipFill>
            <p:spPr>
              <a:xfrm>
                <a:off x="2133554" y="4008637"/>
                <a:ext cx="2837520" cy="36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2" name="墨迹 11"/>
              <p14:cNvContentPartPr/>
              <p14:nvPr/>
            </p14:nvContentPartPr>
            <p14:xfrm>
              <a:off x="5122994" y="3903877"/>
              <a:ext cx="445680" cy="2970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9"/>
            </p:blipFill>
            <p:spPr>
              <a:xfrm>
                <a:off x="5122994" y="3903877"/>
                <a:ext cx="445680" cy="29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4" name="墨迹 13"/>
              <p14:cNvContentPartPr/>
              <p14:nvPr/>
            </p14:nvContentPartPr>
            <p14:xfrm>
              <a:off x="1606154" y="4302037"/>
              <a:ext cx="2040120" cy="3204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1"/>
            </p:blipFill>
            <p:spPr>
              <a:xfrm>
                <a:off x="1606154" y="4302037"/>
                <a:ext cx="2040120" cy="32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7" name="墨迹 16"/>
              <p14:cNvContentPartPr/>
              <p14:nvPr/>
            </p14:nvContentPartPr>
            <p14:xfrm>
              <a:off x="1168560" y="4480110"/>
              <a:ext cx="2217960" cy="23544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3"/>
            </p:blipFill>
            <p:spPr>
              <a:xfrm>
                <a:off x="1168560" y="4480110"/>
                <a:ext cx="2217960" cy="2354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8" name="墨迹 17"/>
              <p14:cNvContentPartPr/>
              <p14:nvPr/>
            </p14:nvContentPartPr>
            <p14:xfrm>
              <a:off x="3186000" y="4571910"/>
              <a:ext cx="1458360" cy="214344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5"/>
            </p:blipFill>
            <p:spPr>
              <a:xfrm>
                <a:off x="3186000" y="4571910"/>
                <a:ext cx="1458360" cy="2143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21" name="墨迹 20"/>
              <p14:cNvContentPartPr/>
              <p14:nvPr/>
            </p14:nvContentPartPr>
            <p14:xfrm>
              <a:off x="4086360" y="5129190"/>
              <a:ext cx="1872000" cy="576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17"/>
            </p:blipFill>
            <p:spPr>
              <a:xfrm>
                <a:off x="4086360" y="5129190"/>
                <a:ext cx="1872000" cy="57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28" name="墨迹 27"/>
              <p14:cNvContentPartPr/>
              <p14:nvPr/>
            </p14:nvContentPartPr>
            <p14:xfrm>
              <a:off x="5986440" y="4885110"/>
              <a:ext cx="1600560" cy="61596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19"/>
            </p:blipFill>
            <p:spPr>
              <a:xfrm>
                <a:off x="5986440" y="4885110"/>
                <a:ext cx="1600560" cy="615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41" name="墨迹 40"/>
              <p14:cNvContentPartPr/>
              <p14:nvPr/>
            </p14:nvContentPartPr>
            <p14:xfrm>
              <a:off x="1843103" y="6585630"/>
              <a:ext cx="1600560" cy="5436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21"/>
            </p:blipFill>
            <p:spPr>
              <a:xfrm>
                <a:off x="1843103" y="6585630"/>
                <a:ext cx="1600560" cy="54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45" name="墨迹 44"/>
              <p14:cNvContentPartPr/>
              <p14:nvPr/>
            </p14:nvContentPartPr>
            <p14:xfrm>
              <a:off x="1890623" y="6786510"/>
              <a:ext cx="1510200" cy="7812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23"/>
            </p:blipFill>
            <p:spPr>
              <a:xfrm>
                <a:off x="1890623" y="6786510"/>
                <a:ext cx="1510200" cy="78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48" name="墨迹 47"/>
              <p14:cNvContentPartPr/>
              <p14:nvPr/>
            </p14:nvContentPartPr>
            <p14:xfrm>
              <a:off x="2619780" y="4715180"/>
              <a:ext cx="631643" cy="32713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25"/>
            </p:blipFill>
            <p:spPr>
              <a:xfrm>
                <a:off x="2619780" y="4715180"/>
                <a:ext cx="631643" cy="327130"/>
              </a:xfrm>
              <a:prstGeom prst="rect"/>
            </p:spPr>
          </p:pic>
        </mc:Fallback>
      </mc:AlternateContent>
      <p:sp>
        <p:nvSpPr>
          <p:cNvPr id="49" name="文本框 48"/>
          <p:cNvSpPr txBox="1"/>
          <p:nvPr/>
        </p:nvSpPr>
        <p:spPr>
          <a:xfrm>
            <a:off x="5195888" y="6310313"/>
            <a:ext cx="4641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^\d\d\d\d\d\d\d\d$  </a:t>
            </a:r>
            <a:r>
              <a:rPr lang="zh-CN" altLang="en-US" dirty="0">
                <a:solidFill>
                  <a:srgbClr val="FF0000"/>
                </a:solidFill>
              </a:rPr>
              <a:t>表示匹配</a:t>
            </a:r>
            <a:r>
              <a:rPr lang="en-US" altLang="zh-CN" dirty="0">
                <a:solidFill>
                  <a:srgbClr val="FF0000"/>
                </a:solidFill>
              </a:rPr>
              <a:t>8</a:t>
            </a:r>
            <a:r>
              <a:rPr lang="zh-CN" altLang="en-US" dirty="0">
                <a:solidFill>
                  <a:srgbClr val="FF0000"/>
                </a:solidFill>
              </a:rPr>
              <a:t>位的电话号码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51" name="墨迹 50"/>
              <p14:cNvContentPartPr/>
              <p14:nvPr/>
            </p14:nvContentPartPr>
            <p14:xfrm>
              <a:off x="6184860" y="3477500"/>
              <a:ext cx="2298960" cy="94248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27"/>
            </p:blipFill>
            <p:spPr>
              <a:xfrm>
                <a:off x="6184860" y="3477500"/>
                <a:ext cx="2298960" cy="942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54" name="墨迹 53"/>
              <p14:cNvContentPartPr/>
              <p14:nvPr/>
            </p14:nvContentPartPr>
            <p14:xfrm>
              <a:off x="7226340" y="2857580"/>
              <a:ext cx="698760" cy="80028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29"/>
            </p:blipFill>
            <p:spPr>
              <a:xfrm>
                <a:off x="7226340" y="2857580"/>
                <a:ext cx="698760" cy="800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56" name="墨迹 55"/>
              <p14:cNvContentPartPr/>
              <p14:nvPr/>
            </p14:nvContentPartPr>
            <p14:xfrm>
              <a:off x="7531260" y="2603420"/>
              <a:ext cx="1092240" cy="120852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31"/>
            </p:blipFill>
            <p:spPr>
              <a:xfrm>
                <a:off x="7531260" y="2603420"/>
                <a:ext cx="1092240" cy="1208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59" name="墨迹 58"/>
              <p14:cNvContentPartPr/>
              <p14:nvPr/>
            </p14:nvContentPartPr>
            <p14:xfrm>
              <a:off x="1357200" y="4714830"/>
              <a:ext cx="314640" cy="87264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33"/>
            </p:blipFill>
            <p:spPr>
              <a:xfrm>
                <a:off x="1357200" y="4714830"/>
                <a:ext cx="314640" cy="872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60" name="墨迹 59"/>
              <p14:cNvContentPartPr/>
              <p14:nvPr/>
            </p14:nvContentPartPr>
            <p14:xfrm>
              <a:off x="3562620" y="6272180"/>
              <a:ext cx="271643" cy="39553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35"/>
            </p:blipFill>
            <p:spPr>
              <a:xfrm>
                <a:off x="3562620" y="6272180"/>
                <a:ext cx="271643" cy="395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61" name="墨迹 60"/>
              <p14:cNvContentPartPr/>
              <p14:nvPr/>
            </p14:nvContentPartPr>
            <p14:xfrm>
              <a:off x="3638580" y="6572420"/>
              <a:ext cx="281363" cy="2810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37"/>
            </p:blipFill>
            <p:spPr>
              <a:xfrm>
                <a:off x="3638580" y="6572420"/>
                <a:ext cx="281363" cy="2810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6809" y="570986"/>
            <a:ext cx="12104897" cy="33873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9" name="墨迹 18"/>
              <p14:cNvContentPartPr/>
              <p14:nvPr/>
            </p14:nvContentPartPr>
            <p14:xfrm>
              <a:off x="4594980" y="792600"/>
              <a:ext cx="2667240" cy="66312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"/>
            </p:blipFill>
            <p:spPr>
              <a:xfrm>
                <a:off x="4594980" y="792600"/>
                <a:ext cx="2667240" cy="663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29" name="墨迹 28"/>
              <p14:cNvContentPartPr/>
              <p14:nvPr/>
            </p14:nvContentPartPr>
            <p14:xfrm>
              <a:off x="1021260" y="2176800"/>
              <a:ext cx="2674800" cy="8784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"/>
            </p:blipFill>
            <p:spPr>
              <a:xfrm>
                <a:off x="1021260" y="2176800"/>
                <a:ext cx="2674800" cy="87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31" name="墨迹 30"/>
              <p14:cNvContentPartPr/>
              <p14:nvPr/>
            </p14:nvContentPartPr>
            <p14:xfrm>
              <a:off x="1097220" y="2831280"/>
              <a:ext cx="2896200" cy="5724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7"/>
            </p:blipFill>
            <p:spPr>
              <a:xfrm>
                <a:off x="1097220" y="2831280"/>
                <a:ext cx="2896200" cy="57240"/>
              </a:xfrm>
              <a:prstGeom prst="rect"/>
            </p:spPr>
          </p:pic>
        </mc:Fallback>
      </mc:AlternateContent>
      <p:sp>
        <p:nvSpPr>
          <p:cNvPr id="34" name="文本框 33"/>
          <p:cNvSpPr txBox="1"/>
          <p:nvPr/>
        </p:nvSpPr>
        <p:spPr>
          <a:xfrm>
            <a:off x="4274820" y="263982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看在字符组里出没出现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4" name="墨迹 53"/>
              <p14:cNvContentPartPr/>
              <p14:nvPr/>
            </p14:nvContentPartPr>
            <p14:xfrm>
              <a:off x="2719380" y="2496480"/>
              <a:ext cx="642960" cy="4374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"/>
            </p:blipFill>
            <p:spPr>
              <a:xfrm>
                <a:off x="2719380" y="2496480"/>
                <a:ext cx="642960" cy="437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55" name="墨迹 54"/>
              <p14:cNvContentPartPr/>
              <p14:nvPr/>
            </p14:nvContentPartPr>
            <p14:xfrm>
              <a:off x="3451980" y="2865120"/>
              <a:ext cx="23040" cy="792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1"/>
            </p:blipFill>
            <p:spPr>
              <a:xfrm>
                <a:off x="3451980" y="2865120"/>
                <a:ext cx="23040" cy="7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56" name="墨迹 55"/>
              <p14:cNvContentPartPr/>
              <p14:nvPr/>
            </p14:nvContentPartPr>
            <p14:xfrm>
              <a:off x="1295340" y="2889620"/>
              <a:ext cx="853560" cy="3852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3"/>
            </p:blipFill>
            <p:spPr>
              <a:xfrm>
                <a:off x="1295340" y="2889620"/>
                <a:ext cx="853560" cy="385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59" name="墨迹 58"/>
              <p14:cNvContentPartPr/>
              <p14:nvPr/>
            </p14:nvContentPartPr>
            <p14:xfrm>
              <a:off x="1663620" y="3264020"/>
              <a:ext cx="356040" cy="186732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5"/>
            </p:blipFill>
            <p:spPr>
              <a:xfrm>
                <a:off x="1663620" y="3264020"/>
                <a:ext cx="356040" cy="1867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64" name="墨迹 63"/>
              <p14:cNvContentPartPr/>
              <p14:nvPr/>
            </p14:nvContentPartPr>
            <p14:xfrm>
              <a:off x="1018860" y="3307200"/>
              <a:ext cx="7439760" cy="363998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7"/>
            </p:blipFill>
            <p:spPr>
              <a:xfrm>
                <a:off x="1018860" y="3307200"/>
                <a:ext cx="7439760" cy="3639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91" name="墨迹 90"/>
              <p14:cNvContentPartPr/>
              <p14:nvPr/>
            </p14:nvContentPartPr>
            <p14:xfrm>
              <a:off x="5613540" y="5791220"/>
              <a:ext cx="1003680" cy="8892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9"/>
            </p:blipFill>
            <p:spPr>
              <a:xfrm>
                <a:off x="5613540" y="5791220"/>
                <a:ext cx="1003680" cy="889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20" name="墨迹 119"/>
              <p14:cNvContentPartPr/>
              <p14:nvPr/>
            </p14:nvContentPartPr>
            <p14:xfrm>
              <a:off x="4732620" y="6186500"/>
              <a:ext cx="3274560" cy="89136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1"/>
            </p:blipFill>
            <p:spPr>
              <a:xfrm>
                <a:off x="4732620" y="6186500"/>
                <a:ext cx="3274560" cy="8913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11707" y="278764"/>
            <a:ext cx="9230996" cy="65792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7" name="墨迹 6"/>
              <p14:cNvContentPartPr/>
              <p14:nvPr/>
            </p14:nvContentPartPr>
            <p14:xfrm>
              <a:off x="1396980" y="2946520"/>
              <a:ext cx="2616480" cy="2502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3"/>
            </p:blipFill>
            <p:spPr>
              <a:xfrm>
                <a:off x="1396980" y="2946520"/>
                <a:ext cx="2616480" cy="25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9" name="墨迹 8"/>
              <p14:cNvContentPartPr/>
              <p14:nvPr/>
            </p14:nvContentPartPr>
            <p14:xfrm>
              <a:off x="1231740" y="2196980"/>
              <a:ext cx="3531240" cy="1872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5"/>
            </p:blipFill>
            <p:spPr>
              <a:xfrm>
                <a:off x="1231740" y="2196980"/>
                <a:ext cx="3531240" cy="18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1" name="墨迹 10"/>
              <p14:cNvContentPartPr/>
              <p14:nvPr/>
            </p14:nvContentPartPr>
            <p14:xfrm>
              <a:off x="1034100" y="4754420"/>
              <a:ext cx="3487320" cy="140544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7"/>
            </p:blipFill>
            <p:spPr>
              <a:xfrm>
                <a:off x="1034100" y="4754420"/>
                <a:ext cx="3487320" cy="1405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4" name="墨迹 13"/>
              <p14:cNvContentPartPr/>
              <p14:nvPr/>
            </p14:nvContentPartPr>
            <p14:xfrm>
              <a:off x="1651140" y="5989220"/>
              <a:ext cx="2222640" cy="957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9"/>
            </p:blipFill>
            <p:spPr>
              <a:xfrm>
                <a:off x="1651140" y="5989220"/>
                <a:ext cx="2222640" cy="95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6" name="墨迹 15"/>
              <p14:cNvContentPartPr/>
              <p14:nvPr/>
            </p14:nvContentPartPr>
            <p14:xfrm>
              <a:off x="2044620" y="5994260"/>
              <a:ext cx="171504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1"/>
            </p:blipFill>
            <p:spPr>
              <a:xfrm>
                <a:off x="2044620" y="5994260"/>
                <a:ext cx="171504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7" name="墨迹 16"/>
              <p14:cNvContentPartPr/>
              <p14:nvPr/>
            </p14:nvContentPartPr>
            <p14:xfrm>
              <a:off x="4648140" y="5194340"/>
              <a:ext cx="1155960" cy="102888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3"/>
            </p:blipFill>
            <p:spPr>
              <a:xfrm>
                <a:off x="4648140" y="5194340"/>
                <a:ext cx="1155960" cy="1028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22" name="墨迹 21"/>
              <p14:cNvContentPartPr/>
              <p14:nvPr/>
            </p14:nvContentPartPr>
            <p14:xfrm>
              <a:off x="4597380" y="1079540"/>
              <a:ext cx="4635720" cy="184212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15"/>
            </p:blipFill>
            <p:spPr>
              <a:xfrm>
                <a:off x="4597380" y="1079540"/>
                <a:ext cx="4635720" cy="184212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959" y="365125"/>
            <a:ext cx="8405544" cy="60423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8" name="墨迹 7"/>
              <p14:cNvContentPartPr/>
              <p14:nvPr/>
            </p14:nvContentPartPr>
            <p14:xfrm>
              <a:off x="977580" y="1141460"/>
              <a:ext cx="1080360" cy="4989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3"/>
            </p:blipFill>
            <p:spPr>
              <a:xfrm>
                <a:off x="977580" y="1141460"/>
                <a:ext cx="1080360" cy="498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1" name="墨迹 10"/>
              <p14:cNvContentPartPr/>
              <p14:nvPr/>
            </p14:nvContentPartPr>
            <p14:xfrm>
              <a:off x="2080620" y="3441860"/>
              <a:ext cx="967680" cy="43236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5"/>
            </p:blipFill>
            <p:spPr>
              <a:xfrm>
                <a:off x="2080620" y="3441860"/>
                <a:ext cx="967680" cy="432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5" name="墨迹 14"/>
              <p14:cNvContentPartPr/>
              <p14:nvPr/>
            </p14:nvContentPartPr>
            <p14:xfrm>
              <a:off x="1054260" y="1572380"/>
              <a:ext cx="889200" cy="1548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7"/>
            </p:blipFill>
            <p:spPr>
              <a:xfrm>
                <a:off x="1054260" y="1572380"/>
                <a:ext cx="889200" cy="15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6" name="墨迹 15"/>
              <p14:cNvContentPartPr/>
              <p14:nvPr/>
            </p14:nvContentPartPr>
            <p14:xfrm>
              <a:off x="3793140" y="1117700"/>
              <a:ext cx="563400" cy="57168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9"/>
            </p:blipFill>
            <p:spPr>
              <a:xfrm>
                <a:off x="3793140" y="1117700"/>
                <a:ext cx="563400" cy="571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9" name="墨迹 18"/>
              <p14:cNvContentPartPr/>
              <p14:nvPr/>
            </p14:nvContentPartPr>
            <p14:xfrm>
              <a:off x="798660" y="889820"/>
              <a:ext cx="1424160" cy="86544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11"/>
            </p:blipFill>
            <p:spPr>
              <a:xfrm>
                <a:off x="798660" y="889820"/>
                <a:ext cx="1424160" cy="865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20" name="墨迹 19"/>
              <p14:cNvContentPartPr/>
              <p14:nvPr/>
            </p14:nvContentPartPr>
            <p14:xfrm>
              <a:off x="2805660" y="1206620"/>
              <a:ext cx="307080" cy="23868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13"/>
            </p:blipFill>
            <p:spPr>
              <a:xfrm>
                <a:off x="2805660" y="1206620"/>
                <a:ext cx="307080" cy="238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21" name="墨迹 20"/>
              <p14:cNvContentPartPr/>
              <p14:nvPr/>
            </p14:nvContentPartPr>
            <p14:xfrm>
              <a:off x="1574820" y="2171780"/>
              <a:ext cx="571680" cy="25416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15"/>
            </p:blipFill>
            <p:spPr>
              <a:xfrm>
                <a:off x="1574820" y="2171780"/>
                <a:ext cx="571680" cy="254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25" name="墨迹 24"/>
              <p14:cNvContentPartPr/>
              <p14:nvPr/>
            </p14:nvContentPartPr>
            <p14:xfrm>
              <a:off x="2286180" y="1968380"/>
              <a:ext cx="40320" cy="3816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17"/>
            </p:blipFill>
            <p:spPr>
              <a:xfrm>
                <a:off x="2286180" y="1968380"/>
                <a:ext cx="40320" cy="38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26" name="墨迹 25"/>
              <p14:cNvContentPartPr/>
              <p14:nvPr/>
            </p14:nvContentPartPr>
            <p14:xfrm>
              <a:off x="2501820" y="2070260"/>
              <a:ext cx="292680" cy="900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19"/>
            </p:blipFill>
            <p:spPr>
              <a:xfrm>
                <a:off x="2501820" y="2070260"/>
                <a:ext cx="292680" cy="90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27" name="墨迹 26"/>
              <p14:cNvContentPartPr/>
              <p14:nvPr/>
            </p14:nvContentPartPr>
            <p14:xfrm>
              <a:off x="1701900" y="2285900"/>
              <a:ext cx="1016280" cy="73692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21"/>
            </p:blipFill>
            <p:spPr>
              <a:xfrm>
                <a:off x="1701900" y="2285900"/>
                <a:ext cx="1016280" cy="73692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9364" y="0"/>
            <a:ext cx="9590736" cy="686176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-257175"/>
            <a:ext cx="10515600" cy="1325563"/>
          </a:xfrm>
        </p:spPr>
        <p:txBody>
          <a:bodyPr/>
          <a:lstStyle/>
          <a:p>
            <a:r>
              <a:rPr lang="en-US" altLang="zh-CN" dirty="0"/>
              <a:t>Re</a:t>
            </a:r>
            <a:r>
              <a:rPr lang="zh-CN" altLang="en-US" dirty="0"/>
              <a:t>模块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87400" y="542925"/>
            <a:ext cx="7644728" cy="55787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644" y="6096321"/>
            <a:ext cx="3839111" cy="68589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1467" y="22954"/>
            <a:ext cx="9431066" cy="61540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0" name="墨迹 9"/>
              <p14:cNvContentPartPr/>
              <p14:nvPr/>
            </p14:nvContentPartPr>
            <p14:xfrm>
              <a:off x="2844780" y="3492620"/>
              <a:ext cx="360" cy="3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3"/>
            </p:blipFill>
            <p:spPr>
              <a:xfrm>
                <a:off x="2844780" y="349262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7" name="墨迹 16"/>
              <p14:cNvContentPartPr/>
              <p14:nvPr/>
            </p14:nvContentPartPr>
            <p14:xfrm>
              <a:off x="5283060" y="1772900"/>
              <a:ext cx="3241440" cy="66672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5"/>
            </p:blipFill>
            <p:spPr>
              <a:xfrm>
                <a:off x="5283060" y="1772900"/>
                <a:ext cx="3241440" cy="666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20" name="墨迹 19"/>
              <p14:cNvContentPartPr/>
              <p14:nvPr/>
            </p14:nvContentPartPr>
            <p14:xfrm>
              <a:off x="1143060" y="1620980"/>
              <a:ext cx="1943640" cy="41868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7"/>
            </p:blipFill>
            <p:spPr>
              <a:xfrm>
                <a:off x="1143060" y="1620980"/>
                <a:ext cx="1943640" cy="418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24" name="墨迹 23"/>
              <p14:cNvContentPartPr/>
              <p14:nvPr/>
            </p14:nvContentPartPr>
            <p14:xfrm>
              <a:off x="3898860" y="3060620"/>
              <a:ext cx="1157400" cy="47016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9"/>
            </p:blipFill>
            <p:spPr>
              <a:xfrm>
                <a:off x="3898860" y="3060620"/>
                <a:ext cx="1157400" cy="47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33" name="墨迹 32"/>
              <p14:cNvContentPartPr/>
              <p14:nvPr/>
            </p14:nvContentPartPr>
            <p14:xfrm>
              <a:off x="4952580" y="3073220"/>
              <a:ext cx="1388520" cy="70056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11"/>
            </p:blipFill>
            <p:spPr>
              <a:xfrm>
                <a:off x="4952580" y="3073220"/>
                <a:ext cx="1388520" cy="700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34" name="墨迹 33"/>
              <p14:cNvContentPartPr/>
              <p14:nvPr/>
            </p14:nvContentPartPr>
            <p14:xfrm>
              <a:off x="6350100" y="2501900"/>
              <a:ext cx="648000" cy="60984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13"/>
            </p:blipFill>
            <p:spPr>
              <a:xfrm>
                <a:off x="6350100" y="2501900"/>
                <a:ext cx="648000" cy="609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35" name="墨迹 34"/>
              <p14:cNvContentPartPr/>
              <p14:nvPr/>
            </p14:nvContentPartPr>
            <p14:xfrm>
              <a:off x="5105220" y="3492620"/>
              <a:ext cx="1092600" cy="36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15"/>
            </p:blipFill>
            <p:spPr>
              <a:xfrm>
                <a:off x="5105220" y="3492620"/>
                <a:ext cx="10926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51" name="墨迹 50"/>
              <p14:cNvContentPartPr/>
              <p14:nvPr/>
            </p14:nvContentPartPr>
            <p14:xfrm>
              <a:off x="4974540" y="1485980"/>
              <a:ext cx="372600" cy="120672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7"/>
            </p:blipFill>
            <p:spPr>
              <a:xfrm>
                <a:off x="4974540" y="1485980"/>
                <a:ext cx="372600" cy="1206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53" name="墨迹 52"/>
              <p14:cNvContentPartPr/>
              <p14:nvPr/>
            </p14:nvContentPartPr>
            <p14:xfrm>
              <a:off x="8356740" y="1308140"/>
              <a:ext cx="323640" cy="13464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9"/>
            </p:blipFill>
            <p:spPr>
              <a:xfrm>
                <a:off x="8356740" y="1308140"/>
                <a:ext cx="323640" cy="13464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3421" y="186016"/>
            <a:ext cx="10515600" cy="1325563"/>
          </a:xfrm>
        </p:spPr>
        <p:txBody>
          <a:bodyPr/>
          <a:lstStyle/>
          <a:p>
            <a:r>
              <a:rPr lang="en-US" altLang="zh-CN" dirty="0"/>
              <a:t>BS4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4269" y="1426737"/>
            <a:ext cx="4921896" cy="332437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317" y="1097040"/>
            <a:ext cx="6220693" cy="428684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568" y="122548"/>
            <a:ext cx="1050864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18605" y="263156"/>
            <a:ext cx="9704938" cy="506344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215" y="0"/>
            <a:ext cx="10917569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7" name="墨迹 6"/>
              <p14:cNvContentPartPr/>
              <p14:nvPr/>
            </p14:nvContentPartPr>
            <p14:xfrm>
              <a:off x="837850" y="4166818"/>
              <a:ext cx="4745160" cy="286848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3"/>
            </p:blipFill>
            <p:spPr>
              <a:xfrm>
                <a:off x="837850" y="4166818"/>
                <a:ext cx="4745160" cy="28684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618" y="130530"/>
            <a:ext cx="4324954" cy="98121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10" y="1299865"/>
            <a:ext cx="10663154" cy="47427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393610" y="4940098"/>
              <a:ext cx="3984120" cy="12924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393610" y="4940098"/>
                <a:ext cx="3984120" cy="1292400"/>
              </a:xfrm>
              <a:prstGeom prst="rect"/>
            </p:spPr>
          </p:pic>
        </mc:Fallback>
      </mc:AlternateContent>
      <p:sp>
        <p:nvSpPr>
          <p:cNvPr id="7" name="文本框 6"/>
          <p:cNvSpPr txBox="1"/>
          <p:nvPr/>
        </p:nvSpPr>
        <p:spPr>
          <a:xfrm>
            <a:off x="6231118" y="78242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爬菜价</a:t>
            </a:r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表格</a:t>
            </a:r>
            <a:r>
              <a:rPr lang="en-US" altLang="zh-CN" dirty="0"/>
              <a:t>table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行</a:t>
            </a:r>
            <a:r>
              <a:rPr lang="en-US" altLang="zh-CN" dirty="0"/>
              <a:t>tr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列</a:t>
            </a:r>
            <a:r>
              <a:rPr lang="en-US" altLang="zh-CN" dirty="0"/>
              <a:t>td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5202" y="140129"/>
            <a:ext cx="9420520" cy="4522697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150069" y="5250272"/>
            <a:ext cx="12814170" cy="29238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#.text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表示拿到被标签所标记的内容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8" name="墨迹 7"/>
              <p14:cNvContentPartPr/>
              <p14:nvPr/>
            </p14:nvContentPartPr>
            <p14:xfrm>
              <a:off x="5372918" y="2705459"/>
              <a:ext cx="4223880" cy="109404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3"/>
            </p:blipFill>
            <p:spPr>
              <a:xfrm>
                <a:off x="5372918" y="2705459"/>
                <a:ext cx="4223880" cy="1094040"/>
              </a:xfrm>
              <a:prstGeom prst="rect"/>
            </p:spPr>
          </p:pic>
        </mc:Fallback>
      </mc:AlternateContent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961534" y="6119722"/>
            <a:ext cx="121920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直接可以通过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get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就可以拿到属性值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3" name="墨迹 32"/>
              <p14:cNvContentPartPr/>
              <p14:nvPr/>
            </p14:nvContentPartPr>
            <p14:xfrm>
              <a:off x="806678" y="4783019"/>
              <a:ext cx="9205200" cy="204516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"/>
            </p:blipFill>
            <p:spPr>
              <a:xfrm>
                <a:off x="806678" y="4783019"/>
                <a:ext cx="9205200" cy="2045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37" name="墨迹 36"/>
              <p14:cNvContentPartPr/>
              <p14:nvPr/>
            </p14:nvContentPartPr>
            <p14:xfrm>
              <a:off x="5920118" y="414779"/>
              <a:ext cx="360" cy="36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"/>
            </p:blipFill>
            <p:spPr>
              <a:xfrm>
                <a:off x="5920118" y="414779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39" name="墨迹 38"/>
              <p14:cNvContentPartPr/>
              <p14:nvPr/>
            </p14:nvContentPartPr>
            <p14:xfrm>
              <a:off x="2592278" y="490019"/>
              <a:ext cx="5562360" cy="51516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9"/>
            </p:blipFill>
            <p:spPr>
              <a:xfrm>
                <a:off x="2592278" y="490019"/>
                <a:ext cx="5562360" cy="5151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748" y="276621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为了防止所有目录都设置索引运行起来非常卡</a:t>
            </a:r>
            <a:r>
              <a:rPr lang="en-US" altLang="zh-CN" dirty="0"/>
              <a:t>.</a:t>
            </a:r>
            <a:r>
              <a:rPr lang="zh-CN" altLang="en-US" dirty="0"/>
              <a:t>把无用的文件夹</a:t>
            </a:r>
            <a:r>
              <a:rPr lang="en-US" altLang="zh-CN" dirty="0"/>
              <a:t>,</a:t>
            </a:r>
            <a:r>
              <a:rPr lang="zh-CN" altLang="en-US" dirty="0"/>
              <a:t>含图片视频什么的文件夹标记为</a:t>
            </a:r>
            <a:r>
              <a:rPr lang="en-US" altLang="zh-CN" dirty="0"/>
              <a:t>exclude</a:t>
            </a:r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45159" y="0"/>
            <a:ext cx="8604193" cy="69783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7" name="墨迹 6"/>
              <p14:cNvContentPartPr/>
              <p14:nvPr/>
            </p14:nvContentPartPr>
            <p14:xfrm>
              <a:off x="2045650" y="442978"/>
              <a:ext cx="5260320" cy="14328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3"/>
            </p:blipFill>
            <p:spPr>
              <a:xfrm>
                <a:off x="2045650" y="442978"/>
                <a:ext cx="5260320" cy="143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0" name="墨迹 9"/>
              <p14:cNvContentPartPr/>
              <p14:nvPr/>
            </p14:nvContentPartPr>
            <p14:xfrm>
              <a:off x="1347970" y="3989338"/>
              <a:ext cx="6589800" cy="36288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5"/>
            </p:blipFill>
            <p:spPr>
              <a:xfrm>
                <a:off x="1347970" y="3989338"/>
                <a:ext cx="6589800" cy="362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3" name="墨迹 12"/>
              <p14:cNvContentPartPr/>
              <p14:nvPr/>
            </p14:nvContentPartPr>
            <p14:xfrm>
              <a:off x="5835370" y="3148378"/>
              <a:ext cx="2545560" cy="67716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7"/>
            </p:blipFill>
            <p:spPr>
              <a:xfrm>
                <a:off x="5835370" y="3148378"/>
                <a:ext cx="2545560" cy="677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4" name="墨迹 13"/>
              <p14:cNvContentPartPr/>
              <p14:nvPr/>
            </p14:nvContentPartPr>
            <p14:xfrm>
              <a:off x="4692010" y="-160382"/>
              <a:ext cx="1355040" cy="45288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9"/>
            </p:blipFill>
            <p:spPr>
              <a:xfrm>
                <a:off x="4692010" y="-160382"/>
                <a:ext cx="1355040" cy="452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5" name="墨迹 14"/>
              <p14:cNvContentPartPr/>
              <p14:nvPr/>
            </p14:nvContentPartPr>
            <p14:xfrm>
              <a:off x="1272730" y="2325778"/>
              <a:ext cx="2753640" cy="26784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1"/>
            </p:blipFill>
            <p:spPr>
              <a:xfrm>
                <a:off x="1272730" y="2325778"/>
                <a:ext cx="2753640" cy="267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3" name="墨迹 2"/>
              <p14:cNvContentPartPr/>
              <p14:nvPr/>
            </p14:nvContentPartPr>
            <p14:xfrm>
              <a:off x="1194348" y="5019744"/>
              <a:ext cx="3900600" cy="4770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13"/>
            </p:blipFill>
            <p:spPr>
              <a:xfrm>
                <a:off x="1194348" y="5019744"/>
                <a:ext cx="3900600" cy="4770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4670" y="90170"/>
            <a:ext cx="10515600" cy="1325563"/>
          </a:xfrm>
        </p:spPr>
        <p:txBody>
          <a:bodyPr/>
          <a:lstStyle/>
          <a:p>
            <a:r>
              <a:rPr lang="en-US" altLang="zh-CN"/>
              <a:t>xpath</a:t>
            </a:r>
            <a:endParaRPr lang="en-US" altLang="zh-CN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53895" y="327025"/>
            <a:ext cx="7341870" cy="64871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4688148" y="3696384"/>
              <a:ext cx="593280" cy="38304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4688148" y="3696384"/>
                <a:ext cx="593280" cy="383040"/>
              </a:xfrm>
              <a:prstGeom prst="rect"/>
            </p:spPr>
          </p:pic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5264" y="1116314"/>
            <a:ext cx="6058746" cy="78115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4184" y="365124"/>
            <a:ext cx="5523177" cy="132556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Requests</a:t>
            </a:r>
            <a:r>
              <a:rPr lang="zh-CN" altLang="en-US" dirty="0"/>
              <a:t>进阶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2" t="161" r="798" b="10007"/>
          <a:stretch>
            <a:fillRect/>
          </a:stretch>
        </p:blipFill>
        <p:spPr>
          <a:xfrm>
            <a:off x="1324946" y="1287624"/>
            <a:ext cx="11551515" cy="5205251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模拟浏览器登录</a:t>
            </a:r>
            <a:r>
              <a:rPr lang="en-US" altLang="zh-CN" dirty="0">
                <a:sym typeface="Wingdings" panose="05000000000000000000" pitchFamily="2" charset="2"/>
              </a:rPr>
              <a:t>cookie</a:t>
            </a:r>
            <a:r>
              <a:rPr lang="zh-CN" altLang="en-US" dirty="0">
                <a:sym typeface="Wingdings" panose="05000000000000000000" pitchFamily="2" charset="2"/>
              </a:rPr>
              <a:t>处理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32959" y="1977619"/>
            <a:ext cx="7871334" cy="259362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防盗链</a:t>
            </a:r>
            <a:r>
              <a:rPr lang="en-US" altLang="zh-CN" dirty="0"/>
              <a:t>,,refer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543" y="0"/>
            <a:ext cx="1095325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代理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20328" y="1690688"/>
            <a:ext cx="8495767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09855" y="651510"/>
            <a:ext cx="12705080" cy="55549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525" y="421640"/>
            <a:ext cx="12305030" cy="581215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750" y="90170"/>
            <a:ext cx="6610350" cy="4351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900" y="1180465"/>
            <a:ext cx="4533900" cy="49911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3035" y="233045"/>
            <a:ext cx="8225790" cy="4351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95" y="4819650"/>
            <a:ext cx="7962900" cy="12382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线程池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388110"/>
            <a:ext cx="10532745" cy="54114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小爬虫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47723" y="1854608"/>
            <a:ext cx="8459381" cy="39915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004482" y="3950563"/>
            <a:ext cx="549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5"/>
                </a:solidFill>
              </a:rPr>
              <a:t>Windows</a:t>
            </a:r>
            <a:r>
              <a:rPr lang="zh-CN" altLang="en-US" dirty="0">
                <a:solidFill>
                  <a:schemeClr val="accent5"/>
                </a:solidFill>
              </a:rPr>
              <a:t>默认该板块编码，要加上</a:t>
            </a:r>
            <a:r>
              <a:rPr lang="en-US" altLang="zh-CN" dirty="0">
                <a:solidFill>
                  <a:schemeClr val="accent5"/>
                </a:solidFill>
              </a:rPr>
              <a:t>encoding=</a:t>
            </a:r>
            <a:r>
              <a:rPr lang="zh-CN" altLang="en-US" dirty="0">
                <a:solidFill>
                  <a:schemeClr val="accent5"/>
                </a:solidFill>
              </a:rPr>
              <a:t>“</a:t>
            </a:r>
            <a:r>
              <a:rPr lang="en-US" altLang="zh-CN" dirty="0">
                <a:solidFill>
                  <a:schemeClr val="accent5"/>
                </a:solidFill>
              </a:rPr>
              <a:t>utf-8</a:t>
            </a:r>
            <a:r>
              <a:rPr lang="zh-CN" altLang="en-US" dirty="0">
                <a:solidFill>
                  <a:schemeClr val="accent5"/>
                </a:solidFill>
              </a:rPr>
              <a:t>”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692" y="2861719"/>
            <a:ext cx="1162212" cy="49536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569" y="3512902"/>
            <a:ext cx="2210108" cy="47631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7875" y="4439990"/>
            <a:ext cx="1276528" cy="4286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0985" y="4868675"/>
            <a:ext cx="1543265" cy="3715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6662" y="116550"/>
            <a:ext cx="10515600" cy="1325563"/>
          </a:xfrm>
        </p:spPr>
        <p:txBody>
          <a:bodyPr/>
          <a:lstStyle/>
          <a:p>
            <a:r>
              <a:rPr lang="en-US" altLang="zh-CN" b="1" dirty="0"/>
              <a:t>Web</a:t>
            </a:r>
            <a:r>
              <a:rPr lang="zh-CN" altLang="en-US" b="1" dirty="0"/>
              <a:t>请求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08424" y="3586579"/>
            <a:ext cx="7066286" cy="30835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4" y="1056818"/>
            <a:ext cx="11364911" cy="291505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0073" y="0"/>
            <a:ext cx="1052348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108" y="170439"/>
            <a:ext cx="10515600" cy="1325563"/>
          </a:xfrm>
        </p:spPr>
        <p:txBody>
          <a:bodyPr/>
          <a:lstStyle/>
          <a:p>
            <a:r>
              <a:rPr lang="en-US" altLang="zh-CN" dirty="0"/>
              <a:t>http</a:t>
            </a:r>
            <a:r>
              <a:rPr lang="zh-CN" altLang="en-US" dirty="0"/>
              <a:t>协议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390" y="1373112"/>
            <a:ext cx="10575104" cy="54094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5854680" y="3746520"/>
              <a:ext cx="4432680" cy="18432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5854680" y="3746520"/>
                <a:ext cx="4432680" cy="184320"/>
              </a:xfrm>
              <a:prstGeom prst="rect"/>
            </p:spPr>
          </p:pic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9612" y="4409104"/>
            <a:ext cx="5982535" cy="19814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2844720" y="2286000"/>
              <a:ext cx="7715520" cy="31053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2844720" y="2286000"/>
                <a:ext cx="7715520" cy="3105360"/>
              </a:xfrm>
              <a:prstGeom prst="rect"/>
            </p:spPr>
          </p:pic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4695" y="6221055"/>
            <a:ext cx="9050013" cy="6477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9384" y="114188"/>
            <a:ext cx="3505689" cy="17909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10318680" y="5111640"/>
              <a:ext cx="705240" cy="22284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10318680" y="5111640"/>
                <a:ext cx="705240" cy="222840"/>
              </a:xfrm>
              <a:prstGeom prst="rect"/>
            </p:spPr>
          </p:pic>
        </mc:Fallback>
      </mc:AlternateContent>
      <p:sp>
        <p:nvSpPr>
          <p:cNvPr id="11" name="文本框 10"/>
          <p:cNvSpPr txBox="1"/>
          <p:nvPr/>
        </p:nvSpPr>
        <p:spPr>
          <a:xfrm>
            <a:off x="9223899" y="4669654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200</a:t>
            </a:r>
            <a:r>
              <a:rPr lang="zh-CN" altLang="en-US" dirty="0">
                <a:solidFill>
                  <a:schemeClr val="bg1"/>
                </a:solidFill>
              </a:rPr>
              <a:t>就是获取成功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120409"/>
            <a:ext cx="12046574" cy="537246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Requests </a:t>
            </a:r>
            <a:r>
              <a:rPr lang="zh-CN" altLang="en-US" dirty="0"/>
              <a:t>请求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34200" y="1946450"/>
            <a:ext cx="10515600" cy="4351338"/>
          </a:xfrm>
        </p:spPr>
        <p:txBody>
          <a:bodyPr/>
          <a:lstStyle/>
          <a:p>
            <a:r>
              <a:rPr lang="en-US" altLang="zh-CN" dirty="0" err="1"/>
              <a:t>Pycharm</a:t>
            </a:r>
            <a:r>
              <a:rPr lang="en-US" altLang="zh-CN" dirty="0"/>
              <a:t> </a:t>
            </a:r>
            <a:r>
              <a:rPr lang="zh-CN" altLang="en-US" dirty="0"/>
              <a:t>里的</a:t>
            </a:r>
            <a:r>
              <a:rPr lang="en-US" altLang="zh-CN" dirty="0"/>
              <a:t>Terminal </a:t>
            </a:r>
            <a:r>
              <a:rPr lang="zh-CN" altLang="en-US" dirty="0"/>
              <a:t>内输入代码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652" y="1946450"/>
            <a:ext cx="6977942" cy="1460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90" y="3930684"/>
            <a:ext cx="9631119" cy="100979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07584" y="5497330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百度搜</a:t>
            </a:r>
            <a:r>
              <a:rPr lang="en-US" altLang="zh-CN" dirty="0"/>
              <a:t>pip </a:t>
            </a:r>
            <a:r>
              <a:rPr lang="zh-CN" altLang="en-US" dirty="0"/>
              <a:t>清华源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8121600" y="2692440"/>
              <a:ext cx="2769120" cy="11307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8121600" y="2692440"/>
                <a:ext cx="2769120" cy="1130760"/>
              </a:xfrm>
              <a:prstGeom prst="rect"/>
            </p:spPr>
          </p:pic>
        </mc:Fallback>
      </mc:AlternateContent>
      <p:sp>
        <p:nvSpPr>
          <p:cNvPr id="8" name="文本框 7"/>
          <p:cNvSpPr txBox="1"/>
          <p:nvPr/>
        </p:nvSpPr>
        <p:spPr>
          <a:xfrm>
            <a:off x="8350842" y="5312664"/>
            <a:ext cx="2815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地址栏里</a:t>
            </a:r>
            <a:r>
              <a:rPr lang="en-US" altLang="zh-CN" dirty="0" err="1"/>
              <a:t>url</a:t>
            </a:r>
            <a:r>
              <a:rPr lang="zh-CN" altLang="en-US" dirty="0"/>
              <a:t>一定是</a:t>
            </a:r>
            <a:r>
              <a:rPr lang="en-US" altLang="zh-CN" dirty="0"/>
              <a:t>get</a:t>
            </a:r>
            <a:r>
              <a:rPr lang="zh-CN" altLang="en-US" dirty="0"/>
              <a:t>方式</a:t>
            </a:r>
            <a:endParaRPr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328</Words>
  <Application>WPS 演示</Application>
  <PresentationFormat>宽屏</PresentationFormat>
  <Paragraphs>56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6" baseType="lpstr">
      <vt:lpstr>Arial</vt:lpstr>
      <vt:lpstr>宋体</vt:lpstr>
      <vt:lpstr>Wingdings</vt:lpstr>
      <vt:lpstr>Calibri Light</vt:lpstr>
      <vt:lpstr>Calibri</vt:lpstr>
      <vt:lpstr>微软雅黑</vt:lpstr>
      <vt:lpstr>Arial Unicode MS</vt:lpstr>
      <vt:lpstr>Arial Unicode MS</vt:lpstr>
      <vt:lpstr>JetBrains Mono</vt:lpstr>
      <vt:lpstr>Segoe Print</vt:lpstr>
      <vt:lpstr>Office 主题</vt:lpstr>
      <vt:lpstr>爬虫</vt:lpstr>
      <vt:lpstr>PowerPoint 演示文稿</vt:lpstr>
      <vt:lpstr>PowerPoint 演示文稿</vt:lpstr>
      <vt:lpstr>小爬虫</vt:lpstr>
      <vt:lpstr>Web请求</vt:lpstr>
      <vt:lpstr>PowerPoint 演示文稿</vt:lpstr>
      <vt:lpstr>http协议</vt:lpstr>
      <vt:lpstr>PowerPoint 演示文稿</vt:lpstr>
      <vt:lpstr>Requests 请求</vt:lpstr>
      <vt:lpstr>数据解析概述</vt:lpstr>
      <vt:lpstr>正则表达式</vt:lpstr>
      <vt:lpstr>PowerPoint 演示文稿</vt:lpstr>
      <vt:lpstr>PowerPoint 演示文稿</vt:lpstr>
      <vt:lpstr>PowerPoint 演示文稿</vt:lpstr>
      <vt:lpstr>PowerPoint 演示文稿</vt:lpstr>
      <vt:lpstr>Re模块</vt:lpstr>
      <vt:lpstr>PowerPoint 演示文稿</vt:lpstr>
      <vt:lpstr>BS4</vt:lpstr>
      <vt:lpstr>PowerPoint 演示文稿</vt:lpstr>
      <vt:lpstr>PowerPoint 演示文稿</vt:lpstr>
      <vt:lpstr>PowerPoint 演示文稿</vt:lpstr>
      <vt:lpstr>PowerPoint 演示文稿</vt:lpstr>
      <vt:lpstr>为了防止所有目录都设置索引运行起来非常卡.把无用的文件夹,含图片视频什么的文件夹标记为exclude</vt:lpstr>
      <vt:lpstr>PowerPoint 演示文稿</vt:lpstr>
      <vt:lpstr>xpath</vt:lpstr>
      <vt:lpstr>PowerPoint 演示文稿</vt:lpstr>
      <vt:lpstr>Requests进阶</vt:lpstr>
      <vt:lpstr>模拟浏览器登录cookie处理</vt:lpstr>
      <vt:lpstr>防盗链,,refer</vt:lpstr>
      <vt:lpstr>代理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爬虫</dc:title>
  <dc:creator>Administrator</dc:creator>
  <cp:lastModifiedBy>Administrator</cp:lastModifiedBy>
  <cp:revision>33</cp:revision>
  <dcterms:created xsi:type="dcterms:W3CDTF">2022-08-28T15:32:00Z</dcterms:created>
  <dcterms:modified xsi:type="dcterms:W3CDTF">2022-09-05T15:13:46Z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2052-11.8.2.8053</vt:lpwstr>
  </property>
</Properties>
</file>